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018" r:id="rId1"/>
    <p:sldMasterId id="2147484049" r:id="rId2"/>
    <p:sldMasterId id="2147484051" r:id="rId3"/>
    <p:sldMasterId id="2147484053" r:id="rId4"/>
  </p:sldMasterIdLst>
  <p:notesMasterIdLst>
    <p:notesMasterId r:id="rId60"/>
  </p:notesMasterIdLst>
  <p:handoutMasterIdLst>
    <p:handoutMasterId r:id="rId61"/>
  </p:handoutMasterIdLst>
  <p:sldIdLst>
    <p:sldId id="666" r:id="rId5"/>
    <p:sldId id="758" r:id="rId6"/>
    <p:sldId id="759" r:id="rId7"/>
    <p:sldId id="908" r:id="rId8"/>
    <p:sldId id="718" r:id="rId9"/>
    <p:sldId id="784" r:id="rId10"/>
    <p:sldId id="984" r:id="rId11"/>
    <p:sldId id="980" r:id="rId12"/>
    <p:sldId id="983" r:id="rId13"/>
    <p:sldId id="981" r:id="rId14"/>
    <p:sldId id="985" r:id="rId15"/>
    <p:sldId id="1009" r:id="rId16"/>
    <p:sldId id="978" r:id="rId17"/>
    <p:sldId id="987" r:id="rId18"/>
    <p:sldId id="988" r:id="rId19"/>
    <p:sldId id="989" r:id="rId20"/>
    <p:sldId id="990" r:id="rId21"/>
    <p:sldId id="991" r:id="rId22"/>
    <p:sldId id="992" r:id="rId23"/>
    <p:sldId id="993" r:id="rId24"/>
    <p:sldId id="994" r:id="rId25"/>
    <p:sldId id="995" r:id="rId26"/>
    <p:sldId id="996" r:id="rId27"/>
    <p:sldId id="979" r:id="rId28"/>
    <p:sldId id="997" r:id="rId29"/>
    <p:sldId id="998" r:id="rId30"/>
    <p:sldId id="999" r:id="rId31"/>
    <p:sldId id="1000" r:id="rId32"/>
    <p:sldId id="1001" r:id="rId33"/>
    <p:sldId id="1002" r:id="rId34"/>
    <p:sldId id="1003" r:id="rId35"/>
    <p:sldId id="1004" r:id="rId36"/>
    <p:sldId id="1006" r:id="rId37"/>
    <p:sldId id="1010" r:id="rId38"/>
    <p:sldId id="1007" r:id="rId39"/>
    <p:sldId id="1008" r:id="rId40"/>
    <p:sldId id="873" r:id="rId41"/>
    <p:sldId id="874" r:id="rId42"/>
    <p:sldId id="875" r:id="rId43"/>
    <p:sldId id="876" r:id="rId44"/>
    <p:sldId id="976" r:id="rId45"/>
    <p:sldId id="977" r:id="rId46"/>
    <p:sldId id="860" r:id="rId47"/>
    <p:sldId id="861" r:id="rId48"/>
    <p:sldId id="862" r:id="rId49"/>
    <p:sldId id="863" r:id="rId50"/>
    <p:sldId id="864" r:id="rId51"/>
    <p:sldId id="865" r:id="rId52"/>
    <p:sldId id="869" r:id="rId53"/>
    <p:sldId id="870" r:id="rId54"/>
    <p:sldId id="867" r:id="rId55"/>
    <p:sldId id="868" r:id="rId56"/>
    <p:sldId id="777" r:id="rId57"/>
    <p:sldId id="851" r:id="rId58"/>
    <p:sldId id="975" r:id="rId59"/>
  </p:sldIdLst>
  <p:sldSz cx="9144000" cy="5143500" type="screen16x9"/>
  <p:notesSz cx="6858000" cy="9144000"/>
  <p:embeddedFontLst>
    <p:embeddedFont>
      <p:font typeface="나눔바른고딕" panose="020B0600000101010101" charset="-127"/>
      <p:regular r:id="rId62"/>
      <p:bold r:id="rId63"/>
    </p:embeddedFont>
    <p:embeddedFont>
      <p:font typeface="Consolas" panose="020B0609020204030204" pitchFamily="49" charset="0"/>
      <p:regular r:id="rId64"/>
      <p:bold r:id="rId65"/>
      <p:italic r:id="rId66"/>
      <p:boldItalic r:id="rId67"/>
    </p:embeddedFont>
    <p:embeddedFont>
      <p:font typeface="나눔명조 ExtraBold" panose="02020603020101020101" pitchFamily="18" charset="-127"/>
      <p:bold r:id="rId68"/>
    </p:embeddedFont>
  </p:embeddedFontLst>
  <p:defaultTextStyle>
    <a:defPPr>
      <a:defRPr lang="ko-KR"/>
    </a:defPPr>
    <a:lvl1pPr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610729" indent="-202632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1222874" indent="-406680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835019" indent="-610729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2447164" indent="-814777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040484" algn="l" defTabSz="816193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448580" algn="l" defTabSz="816193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2856677" algn="l" defTabSz="816193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264774" algn="l" defTabSz="816193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072" userDrawn="1">
          <p15:clr>
            <a:srgbClr val="A4A3A4"/>
          </p15:clr>
        </p15:guide>
        <p15:guide id="4" orient="horz" pos="1008" userDrawn="1">
          <p15:clr>
            <a:srgbClr val="A4A3A4"/>
          </p15:clr>
        </p15:guide>
        <p15:guide id="5" orient="horz" pos="735" userDrawn="1">
          <p15:clr>
            <a:srgbClr val="A4A3A4"/>
          </p15:clr>
        </p15:guide>
        <p15:guide id="8" pos="476">
          <p15:clr>
            <a:srgbClr val="A4A3A4"/>
          </p15:clr>
        </p15:guide>
        <p15:guide id="9" pos="4127" userDrawn="1">
          <p15:clr>
            <a:srgbClr val="A4A3A4"/>
          </p15:clr>
        </p15:guide>
        <p15:guide id="10" pos="5443" userDrawn="1">
          <p15:clr>
            <a:srgbClr val="A4A3A4"/>
          </p15:clr>
        </p15:guide>
        <p15:guide id="11" pos="453" userDrawn="1">
          <p15:clr>
            <a:srgbClr val="A4A3A4"/>
          </p15:clr>
        </p15:guide>
        <p15:guide id="14" pos="612">
          <p15:clr>
            <a:srgbClr val="A4A3A4"/>
          </p15:clr>
        </p15:guide>
        <p15:guide id="18" orient="horz" pos="441">
          <p15:clr>
            <a:srgbClr val="A4A3A4"/>
          </p15:clr>
        </p15:guide>
        <p15:guide id="20" pos="499">
          <p15:clr>
            <a:srgbClr val="A4A3A4"/>
          </p15:clr>
        </p15:guide>
        <p15:guide id="21" orient="horz" pos="962" userDrawn="1">
          <p15:clr>
            <a:srgbClr val="A4A3A4"/>
          </p15:clr>
        </p15:guide>
        <p15:guide id="22" pos="55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7E"/>
    <a:srgbClr val="CC6600"/>
    <a:srgbClr val="4F81BD"/>
    <a:srgbClr val="0CA0C7"/>
    <a:srgbClr val="595959"/>
    <a:srgbClr val="E3AB00"/>
    <a:srgbClr val="FFFFFF"/>
    <a:srgbClr val="0B5395"/>
    <a:srgbClr val="5D9CA9"/>
    <a:srgbClr val="089C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2240C7-B807-4102-BEEB-5685E91C1BF3}" v="1" dt="2021-04-28T22:11:59.682"/>
    <p1510:client id="{651B6364-66DD-4C1D-82A1-5E0C9585469E}" v="11" dt="2021-04-28T13:29:12.4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869" autoAdjust="0"/>
    <p:restoredTop sz="91304" autoAdjust="0"/>
  </p:normalViewPr>
  <p:slideViewPr>
    <p:cSldViewPr snapToGrid="0" snapToObjects="1" showGuides="1">
      <p:cViewPr varScale="1">
        <p:scale>
          <a:sx n="94" d="100"/>
          <a:sy n="94" d="100"/>
        </p:scale>
        <p:origin x="82" y="307"/>
      </p:cViewPr>
      <p:guideLst>
        <p:guide orient="horz" pos="3072"/>
        <p:guide orient="horz" pos="1008"/>
        <p:guide orient="horz" pos="735"/>
        <p:guide pos="476"/>
        <p:guide pos="4127"/>
        <p:guide pos="5443"/>
        <p:guide pos="453"/>
        <p:guide pos="612"/>
        <p:guide orient="horz" pos="441"/>
        <p:guide pos="499"/>
        <p:guide orient="horz" pos="962"/>
        <p:guide pos="5556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80" d="100"/>
          <a:sy n="80" d="100"/>
        </p:scale>
        <p:origin x="-2490" y="-90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7" Type="http://schemas.openxmlformats.org/officeDocument/2006/relationships/slide" Target="slides/slide3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font" Target="fonts/font5.fntdata"/><Relationship Id="rId7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4.fntdata"/><Relationship Id="rId73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3.fntdata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6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1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홍필두" userId="a613eac9-2ee1-4936-8d5c-6f3d69f7b146" providerId="ADAL" clId="{651B6364-66DD-4C1D-82A1-5E0C9585469E}"/>
    <pc:docChg chg="undo custSel delSld modSld">
      <pc:chgData name="홍필두" userId="a613eac9-2ee1-4936-8d5c-6f3d69f7b146" providerId="ADAL" clId="{651B6364-66DD-4C1D-82A1-5E0C9585469E}" dt="2021-04-28T13:29:12.442" v="158"/>
      <pc:docMkLst>
        <pc:docMk/>
      </pc:docMkLst>
      <pc:sldChg chg="del">
        <pc:chgData name="홍필두" userId="a613eac9-2ee1-4936-8d5c-6f3d69f7b146" providerId="ADAL" clId="{651B6364-66DD-4C1D-82A1-5E0C9585469E}" dt="2021-04-28T13:26:21.598" v="1" actId="47"/>
        <pc:sldMkLst>
          <pc:docMk/>
          <pc:sldMk cId="3538534519" sldId="754"/>
        </pc:sldMkLst>
      </pc:sldChg>
      <pc:sldChg chg="del">
        <pc:chgData name="홍필두" userId="a613eac9-2ee1-4936-8d5c-6f3d69f7b146" providerId="ADAL" clId="{651B6364-66DD-4C1D-82A1-5E0C9585469E}" dt="2021-04-28T13:26:22.254" v="2" actId="47"/>
        <pc:sldMkLst>
          <pc:docMk/>
          <pc:sldMk cId="4183473008" sldId="755"/>
        </pc:sldMkLst>
      </pc:sldChg>
      <pc:sldChg chg="del">
        <pc:chgData name="홍필두" userId="a613eac9-2ee1-4936-8d5c-6f3d69f7b146" providerId="ADAL" clId="{651B6364-66DD-4C1D-82A1-5E0C9585469E}" dt="2021-04-28T13:26:22.723" v="3" actId="47"/>
        <pc:sldMkLst>
          <pc:docMk/>
          <pc:sldMk cId="2327336267" sldId="756"/>
        </pc:sldMkLst>
      </pc:sldChg>
      <pc:sldChg chg="del">
        <pc:chgData name="홍필두" userId="a613eac9-2ee1-4936-8d5c-6f3d69f7b146" providerId="ADAL" clId="{651B6364-66DD-4C1D-82A1-5E0C9585469E}" dt="2021-04-28T13:26:20.957" v="0" actId="47"/>
        <pc:sldMkLst>
          <pc:docMk/>
          <pc:sldMk cId="4090281274" sldId="757"/>
        </pc:sldMkLst>
      </pc:sldChg>
      <pc:sldChg chg="addSp delSp modSp mod">
        <pc:chgData name="홍필두" userId="a613eac9-2ee1-4936-8d5c-6f3d69f7b146" providerId="ADAL" clId="{651B6364-66DD-4C1D-82A1-5E0C9585469E}" dt="2021-04-28T13:29:12.442" v="158"/>
        <pc:sldMkLst>
          <pc:docMk/>
          <pc:sldMk cId="3345039414" sldId="1007"/>
        </pc:sldMkLst>
        <pc:spChg chg="mod">
          <ac:chgData name="홍필두" userId="a613eac9-2ee1-4936-8d5c-6f3d69f7b146" providerId="ADAL" clId="{651B6364-66DD-4C1D-82A1-5E0C9585469E}" dt="2021-04-28T13:29:12.442" v="158"/>
          <ac:spMkLst>
            <pc:docMk/>
            <pc:sldMk cId="3345039414" sldId="1007"/>
            <ac:spMk id="15" creationId="{33AF325D-E8E4-4279-BF09-98D3301C958E}"/>
          </ac:spMkLst>
        </pc:spChg>
        <pc:grpChg chg="add del mod">
          <ac:chgData name="홍필두" userId="a613eac9-2ee1-4936-8d5c-6f3d69f7b146" providerId="ADAL" clId="{651B6364-66DD-4C1D-82A1-5E0C9585469E}" dt="2021-04-28T13:28:18.644" v="8" actId="1076"/>
          <ac:grpSpMkLst>
            <pc:docMk/>
            <pc:sldMk cId="3345039414" sldId="1007"/>
            <ac:grpSpMk id="16" creationId="{EE9AF114-721A-4FFF-BAD1-1C12EAB0EBEB}"/>
          </ac:grpSpMkLst>
        </pc:grpChg>
      </pc:sldChg>
      <pc:sldMasterChg chg="delSldLayout">
        <pc:chgData name="홍필두" userId="a613eac9-2ee1-4936-8d5c-6f3d69f7b146" providerId="ADAL" clId="{651B6364-66DD-4C1D-82A1-5E0C9585469E}" dt="2021-04-28T13:26:22.723" v="3" actId="47"/>
        <pc:sldMasterMkLst>
          <pc:docMk/>
          <pc:sldMasterMk cId="486425728" sldId="2147484018"/>
        </pc:sldMasterMkLst>
        <pc:sldLayoutChg chg="del">
          <pc:chgData name="홍필두" userId="a613eac9-2ee1-4936-8d5c-6f3d69f7b146" providerId="ADAL" clId="{651B6364-66DD-4C1D-82A1-5E0C9585469E}" dt="2021-04-28T13:26:22.723" v="3" actId="47"/>
          <pc:sldLayoutMkLst>
            <pc:docMk/>
            <pc:sldMasterMk cId="486425728" sldId="2147484018"/>
            <pc:sldLayoutMk cId="1436387992" sldId="2147484048"/>
          </pc:sldLayoutMkLst>
        </pc:sldLayoutChg>
      </pc:sldMasterChg>
    </pc:docChg>
  </pc:docChgLst>
  <pc:docChgLst>
    <pc:chgData name="홍필두" userId="a613eac9-2ee1-4936-8d5c-6f3d69f7b146" providerId="ADAL" clId="{442240C7-B807-4102-BEEB-5685E91C1BF3}"/>
    <pc:docChg chg="custSel modSld">
      <pc:chgData name="홍필두" userId="a613eac9-2ee1-4936-8d5c-6f3d69f7b146" providerId="ADAL" clId="{442240C7-B807-4102-BEEB-5685E91C1BF3}" dt="2021-04-28T22:13:04.453" v="50" actId="478"/>
      <pc:docMkLst>
        <pc:docMk/>
      </pc:docMkLst>
      <pc:sldChg chg="delSp mod">
        <pc:chgData name="홍필두" userId="a613eac9-2ee1-4936-8d5c-6f3d69f7b146" providerId="ADAL" clId="{442240C7-B807-4102-BEEB-5685E91C1BF3}" dt="2021-04-28T22:13:00.573" v="48" actId="478"/>
        <pc:sldMkLst>
          <pc:docMk/>
          <pc:sldMk cId="67378832" sldId="777"/>
        </pc:sldMkLst>
        <pc:spChg chg="del">
          <ac:chgData name="홍필두" userId="a613eac9-2ee1-4936-8d5c-6f3d69f7b146" providerId="ADAL" clId="{442240C7-B807-4102-BEEB-5685E91C1BF3}" dt="2021-04-28T22:12:59.435" v="47" actId="478"/>
          <ac:spMkLst>
            <pc:docMk/>
            <pc:sldMk cId="67378832" sldId="777"/>
            <ac:spMk id="4" creationId="{B9215A19-A2DE-40AE-9313-661EC286D3D3}"/>
          </ac:spMkLst>
        </pc:spChg>
        <pc:spChg chg="del">
          <ac:chgData name="홍필두" userId="a613eac9-2ee1-4936-8d5c-6f3d69f7b146" providerId="ADAL" clId="{442240C7-B807-4102-BEEB-5685E91C1BF3}" dt="2021-04-28T22:13:00.573" v="48" actId="478"/>
          <ac:spMkLst>
            <pc:docMk/>
            <pc:sldMk cId="67378832" sldId="777"/>
            <ac:spMk id="5" creationId="{94FAD80D-19A6-4382-93C2-97702CA1E563}"/>
          </ac:spMkLst>
        </pc:spChg>
      </pc:sldChg>
      <pc:sldChg chg="delSp modSp mod">
        <pc:chgData name="홍필두" userId="a613eac9-2ee1-4936-8d5c-6f3d69f7b146" providerId="ADAL" clId="{442240C7-B807-4102-BEEB-5685E91C1BF3}" dt="2021-04-28T22:12:51.083" v="46" actId="478"/>
        <pc:sldMkLst>
          <pc:docMk/>
          <pc:sldMk cId="1486563817" sldId="863"/>
        </pc:sldMkLst>
        <pc:spChg chg="del mod">
          <ac:chgData name="홍필두" userId="a613eac9-2ee1-4936-8d5c-6f3d69f7b146" providerId="ADAL" clId="{442240C7-B807-4102-BEEB-5685E91C1BF3}" dt="2021-04-28T22:12:48.247" v="44" actId="478"/>
          <ac:spMkLst>
            <pc:docMk/>
            <pc:sldMk cId="1486563817" sldId="863"/>
            <ac:spMk id="32" creationId="{2F069EEC-A557-41BD-92F9-060153271E43}"/>
          </ac:spMkLst>
        </pc:spChg>
        <pc:spChg chg="del mod">
          <ac:chgData name="홍필두" userId="a613eac9-2ee1-4936-8d5c-6f3d69f7b146" providerId="ADAL" clId="{442240C7-B807-4102-BEEB-5685E91C1BF3}" dt="2021-04-28T22:12:51.083" v="46" actId="478"/>
          <ac:spMkLst>
            <pc:docMk/>
            <pc:sldMk cId="1486563817" sldId="863"/>
            <ac:spMk id="33" creationId="{94FAD80D-19A6-4382-93C2-97702CA1E563}"/>
          </ac:spMkLst>
        </pc:spChg>
      </pc:sldChg>
      <pc:sldChg chg="delSp mod">
        <pc:chgData name="홍필두" userId="a613eac9-2ee1-4936-8d5c-6f3d69f7b146" providerId="ADAL" clId="{442240C7-B807-4102-BEEB-5685E91C1BF3}" dt="2021-04-28T22:13:04.453" v="50" actId="478"/>
        <pc:sldMkLst>
          <pc:docMk/>
          <pc:sldMk cId="127531731" sldId="975"/>
        </pc:sldMkLst>
        <pc:spChg chg="del">
          <ac:chgData name="홍필두" userId="a613eac9-2ee1-4936-8d5c-6f3d69f7b146" providerId="ADAL" clId="{442240C7-B807-4102-BEEB-5685E91C1BF3}" dt="2021-04-28T22:13:04.453" v="50" actId="478"/>
          <ac:spMkLst>
            <pc:docMk/>
            <pc:sldMk cId="127531731" sldId="975"/>
            <ac:spMk id="4" creationId="{8B0F5ED6-D10C-4835-BD2F-52090FD3E296}"/>
          </ac:spMkLst>
        </pc:spChg>
        <pc:spChg chg="del">
          <ac:chgData name="홍필두" userId="a613eac9-2ee1-4936-8d5c-6f3d69f7b146" providerId="ADAL" clId="{442240C7-B807-4102-BEEB-5685E91C1BF3}" dt="2021-04-28T22:13:03.792" v="49" actId="478"/>
          <ac:spMkLst>
            <pc:docMk/>
            <pc:sldMk cId="127531731" sldId="975"/>
            <ac:spMk id="5" creationId="{94FAD80D-19A6-4382-93C2-97702CA1E563}"/>
          </ac:spMkLst>
        </pc:spChg>
      </pc:sldChg>
      <pc:sldChg chg="delSp mod">
        <pc:chgData name="홍필두" userId="a613eac9-2ee1-4936-8d5c-6f3d69f7b146" providerId="ADAL" clId="{442240C7-B807-4102-BEEB-5685E91C1BF3}" dt="2021-04-28T22:10:59.248" v="9" actId="478"/>
        <pc:sldMkLst>
          <pc:docMk/>
          <pc:sldMk cId="253968825" sldId="981"/>
        </pc:sldMkLst>
        <pc:spChg chg="del">
          <ac:chgData name="홍필두" userId="a613eac9-2ee1-4936-8d5c-6f3d69f7b146" providerId="ADAL" clId="{442240C7-B807-4102-BEEB-5685E91C1BF3}" dt="2021-04-28T22:10:59.248" v="9" actId="478"/>
          <ac:spMkLst>
            <pc:docMk/>
            <pc:sldMk cId="253968825" sldId="981"/>
            <ac:spMk id="19" creationId="{28697CB0-5438-479B-AA2C-BFE60677357C}"/>
          </ac:spMkLst>
        </pc:spChg>
        <pc:spChg chg="del">
          <ac:chgData name="홍필두" userId="a613eac9-2ee1-4936-8d5c-6f3d69f7b146" providerId="ADAL" clId="{442240C7-B807-4102-BEEB-5685E91C1BF3}" dt="2021-04-28T22:10:57.222" v="8" actId="478"/>
          <ac:spMkLst>
            <pc:docMk/>
            <pc:sldMk cId="253968825" sldId="981"/>
            <ac:spMk id="20" creationId="{94FAD80D-19A6-4382-93C2-97702CA1E563}"/>
          </ac:spMkLst>
        </pc:spChg>
      </pc:sldChg>
      <pc:sldChg chg="delSp modSp mod">
        <pc:chgData name="홍필두" userId="a613eac9-2ee1-4936-8d5c-6f3d69f7b146" providerId="ADAL" clId="{442240C7-B807-4102-BEEB-5685E91C1BF3}" dt="2021-04-28T22:10:42.665" v="7" actId="478"/>
        <pc:sldMkLst>
          <pc:docMk/>
          <pc:sldMk cId="3371108745" sldId="984"/>
        </pc:sldMkLst>
        <pc:spChg chg="del">
          <ac:chgData name="홍필두" userId="a613eac9-2ee1-4936-8d5c-6f3d69f7b146" providerId="ADAL" clId="{442240C7-B807-4102-BEEB-5685E91C1BF3}" dt="2021-04-28T22:10:38.040" v="4" actId="478"/>
          <ac:spMkLst>
            <pc:docMk/>
            <pc:sldMk cId="3371108745" sldId="984"/>
            <ac:spMk id="24" creationId="{94FAD80D-19A6-4382-93C2-97702CA1E563}"/>
          </ac:spMkLst>
        </pc:spChg>
        <pc:spChg chg="del mod">
          <ac:chgData name="홍필두" userId="a613eac9-2ee1-4936-8d5c-6f3d69f7b146" providerId="ADAL" clId="{442240C7-B807-4102-BEEB-5685E91C1BF3}" dt="2021-04-28T22:10:41.665" v="6" actId="478"/>
          <ac:spMkLst>
            <pc:docMk/>
            <pc:sldMk cId="3371108745" sldId="984"/>
            <ac:spMk id="25" creationId="{8B3FF8DF-0B5A-4BD8-8155-5A78D0EF87FB}"/>
          </ac:spMkLst>
        </pc:spChg>
        <pc:spChg chg="del mod">
          <ac:chgData name="홍필두" userId="a613eac9-2ee1-4936-8d5c-6f3d69f7b146" providerId="ADAL" clId="{442240C7-B807-4102-BEEB-5685E91C1BF3}" dt="2021-04-28T22:10:36.716" v="3" actId="478"/>
          <ac:spMkLst>
            <pc:docMk/>
            <pc:sldMk cId="3371108745" sldId="984"/>
            <ac:spMk id="26" creationId="{94FAD80D-19A6-4382-93C2-97702CA1E563}"/>
          </ac:spMkLst>
        </pc:spChg>
        <pc:spChg chg="del">
          <ac:chgData name="홍필두" userId="a613eac9-2ee1-4936-8d5c-6f3d69f7b146" providerId="ADAL" clId="{442240C7-B807-4102-BEEB-5685E91C1BF3}" dt="2021-04-28T22:10:42.665" v="7" actId="478"/>
          <ac:spMkLst>
            <pc:docMk/>
            <pc:sldMk cId="3371108745" sldId="984"/>
            <ac:spMk id="27" creationId="{94FAD80D-19A6-4382-93C2-97702CA1E563}"/>
          </ac:spMkLst>
        </pc:spChg>
      </pc:sldChg>
      <pc:sldChg chg="delSp modSp mod">
        <pc:chgData name="홍필두" userId="a613eac9-2ee1-4936-8d5c-6f3d69f7b146" providerId="ADAL" clId="{442240C7-B807-4102-BEEB-5685E91C1BF3}" dt="2021-04-28T22:11:25.909" v="13" actId="20577"/>
        <pc:sldMkLst>
          <pc:docMk/>
          <pc:sldMk cId="512189508" sldId="987"/>
        </pc:sldMkLst>
        <pc:spChg chg="del">
          <ac:chgData name="홍필두" userId="a613eac9-2ee1-4936-8d5c-6f3d69f7b146" providerId="ADAL" clId="{442240C7-B807-4102-BEEB-5685E91C1BF3}" dt="2021-04-28T22:11:13.281" v="10" actId="478"/>
          <ac:spMkLst>
            <pc:docMk/>
            <pc:sldMk cId="512189508" sldId="987"/>
            <ac:spMk id="6" creationId="{28697CB0-5438-479B-AA2C-BFE60677357C}"/>
          </ac:spMkLst>
        </pc:spChg>
        <pc:spChg chg="del">
          <ac:chgData name="홍필두" userId="a613eac9-2ee1-4936-8d5c-6f3d69f7b146" providerId="ADAL" clId="{442240C7-B807-4102-BEEB-5685E91C1BF3}" dt="2021-04-28T22:11:15.210" v="11" actId="478"/>
          <ac:spMkLst>
            <pc:docMk/>
            <pc:sldMk cId="512189508" sldId="987"/>
            <ac:spMk id="7" creationId="{94FAD80D-19A6-4382-93C2-97702CA1E563}"/>
          </ac:spMkLst>
        </pc:spChg>
        <pc:spChg chg="mod">
          <ac:chgData name="홍필두" userId="a613eac9-2ee1-4936-8d5c-6f3d69f7b146" providerId="ADAL" clId="{442240C7-B807-4102-BEEB-5685E91C1BF3}" dt="2021-04-28T22:11:25.909" v="13" actId="20577"/>
          <ac:spMkLst>
            <pc:docMk/>
            <pc:sldMk cId="512189508" sldId="987"/>
            <ac:spMk id="33" creationId="{BCC4ECE4-7986-4F7F-BB3C-588FE7E9E18E}"/>
          </ac:spMkLst>
        </pc:spChg>
      </pc:sldChg>
      <pc:sldChg chg="delSp mod">
        <pc:chgData name="홍필두" userId="a613eac9-2ee1-4936-8d5c-6f3d69f7b146" providerId="ADAL" clId="{442240C7-B807-4102-BEEB-5685E91C1BF3}" dt="2021-04-28T22:11:41.072" v="15" actId="478"/>
        <pc:sldMkLst>
          <pc:docMk/>
          <pc:sldMk cId="3037524645" sldId="989"/>
        </pc:sldMkLst>
        <pc:spChg chg="del">
          <ac:chgData name="홍필두" userId="a613eac9-2ee1-4936-8d5c-6f3d69f7b146" providerId="ADAL" clId="{442240C7-B807-4102-BEEB-5685E91C1BF3}" dt="2021-04-28T22:11:40.265" v="14" actId="478"/>
          <ac:spMkLst>
            <pc:docMk/>
            <pc:sldMk cId="3037524645" sldId="989"/>
            <ac:spMk id="16" creationId="{4B6D1026-851F-42C4-9284-3F14C37122DB}"/>
          </ac:spMkLst>
        </pc:spChg>
        <pc:spChg chg="del">
          <ac:chgData name="홍필두" userId="a613eac9-2ee1-4936-8d5c-6f3d69f7b146" providerId="ADAL" clId="{442240C7-B807-4102-BEEB-5685E91C1BF3}" dt="2021-04-28T22:11:41.072" v="15" actId="478"/>
          <ac:spMkLst>
            <pc:docMk/>
            <pc:sldMk cId="3037524645" sldId="989"/>
            <ac:spMk id="17" creationId="{94FAD80D-19A6-4382-93C2-97702CA1E563}"/>
          </ac:spMkLst>
        </pc:spChg>
      </pc:sldChg>
      <pc:sldChg chg="delSp mod">
        <pc:chgData name="홍필두" userId="a613eac9-2ee1-4936-8d5c-6f3d69f7b146" providerId="ADAL" clId="{442240C7-B807-4102-BEEB-5685E91C1BF3}" dt="2021-04-28T22:11:46.644" v="17" actId="478"/>
        <pc:sldMkLst>
          <pc:docMk/>
          <pc:sldMk cId="630856843" sldId="991"/>
        </pc:sldMkLst>
        <pc:spChg chg="del">
          <ac:chgData name="홍필두" userId="a613eac9-2ee1-4936-8d5c-6f3d69f7b146" providerId="ADAL" clId="{442240C7-B807-4102-BEEB-5685E91C1BF3}" dt="2021-04-28T22:11:45.660" v="16" actId="478"/>
          <ac:spMkLst>
            <pc:docMk/>
            <pc:sldMk cId="630856843" sldId="991"/>
            <ac:spMk id="12" creationId="{F8E428B8-F195-43F7-AC5A-3E31025AAAE5}"/>
          </ac:spMkLst>
        </pc:spChg>
        <pc:spChg chg="del">
          <ac:chgData name="홍필두" userId="a613eac9-2ee1-4936-8d5c-6f3d69f7b146" providerId="ADAL" clId="{442240C7-B807-4102-BEEB-5685E91C1BF3}" dt="2021-04-28T22:11:46.644" v="17" actId="478"/>
          <ac:spMkLst>
            <pc:docMk/>
            <pc:sldMk cId="630856843" sldId="991"/>
            <ac:spMk id="16" creationId="{94FAD80D-19A6-4382-93C2-97702CA1E563}"/>
          </ac:spMkLst>
        </pc:spChg>
      </pc:sldChg>
      <pc:sldChg chg="delSp modSp mod">
        <pc:chgData name="홍필두" userId="a613eac9-2ee1-4936-8d5c-6f3d69f7b146" providerId="ADAL" clId="{442240C7-B807-4102-BEEB-5685E91C1BF3}" dt="2021-04-28T22:12:04.018" v="34" actId="20577"/>
        <pc:sldMkLst>
          <pc:docMk/>
          <pc:sldMk cId="932413787" sldId="993"/>
        </pc:sldMkLst>
        <pc:spChg chg="del">
          <ac:chgData name="홍필두" userId="a613eac9-2ee1-4936-8d5c-6f3d69f7b146" providerId="ADAL" clId="{442240C7-B807-4102-BEEB-5685E91C1BF3}" dt="2021-04-28T22:11:53.560" v="20" actId="478"/>
          <ac:spMkLst>
            <pc:docMk/>
            <pc:sldMk cId="932413787" sldId="993"/>
            <ac:spMk id="2" creationId="{0D6F18BE-0D2E-41F3-919D-502A40EE8F01}"/>
          </ac:spMkLst>
        </pc:spChg>
        <pc:spChg chg="del">
          <ac:chgData name="홍필두" userId="a613eac9-2ee1-4936-8d5c-6f3d69f7b146" providerId="ADAL" clId="{442240C7-B807-4102-BEEB-5685E91C1BF3}" dt="2021-04-28T22:11:50.229" v="18" actId="478"/>
          <ac:spMkLst>
            <pc:docMk/>
            <pc:sldMk cId="932413787" sldId="993"/>
            <ac:spMk id="12" creationId="{1220A233-B654-43FF-849B-9894D856D34F}"/>
          </ac:spMkLst>
        </pc:spChg>
        <pc:spChg chg="del">
          <ac:chgData name="홍필두" userId="a613eac9-2ee1-4936-8d5c-6f3d69f7b146" providerId="ADAL" clId="{442240C7-B807-4102-BEEB-5685E91C1BF3}" dt="2021-04-28T22:11:55.775" v="21" actId="478"/>
          <ac:spMkLst>
            <pc:docMk/>
            <pc:sldMk cId="932413787" sldId="993"/>
            <ac:spMk id="16" creationId="{6B2F6214-0293-4986-918B-51878BB7D5BA}"/>
          </ac:spMkLst>
        </pc:spChg>
        <pc:spChg chg="del">
          <ac:chgData name="홍필두" userId="a613eac9-2ee1-4936-8d5c-6f3d69f7b146" providerId="ADAL" clId="{442240C7-B807-4102-BEEB-5685E91C1BF3}" dt="2021-04-28T22:11:51.151" v="19" actId="478"/>
          <ac:spMkLst>
            <pc:docMk/>
            <pc:sldMk cId="932413787" sldId="993"/>
            <ac:spMk id="18" creationId="{94FAD80D-19A6-4382-93C2-97702CA1E563}"/>
          </ac:spMkLst>
        </pc:spChg>
        <pc:graphicFrameChg chg="mod modGraphic">
          <ac:chgData name="홍필두" userId="a613eac9-2ee1-4936-8d5c-6f3d69f7b146" providerId="ADAL" clId="{442240C7-B807-4102-BEEB-5685E91C1BF3}" dt="2021-04-28T22:12:04.018" v="34" actId="20577"/>
          <ac:graphicFrameMkLst>
            <pc:docMk/>
            <pc:sldMk cId="932413787" sldId="993"/>
            <ac:graphicFrameMk id="17" creationId="{467B8563-16C8-4DA6-851D-3E1620B38DED}"/>
          </ac:graphicFrameMkLst>
        </pc:graphicFrameChg>
      </pc:sldChg>
      <pc:sldChg chg="delSp mod">
        <pc:chgData name="홍필두" userId="a613eac9-2ee1-4936-8d5c-6f3d69f7b146" providerId="ADAL" clId="{442240C7-B807-4102-BEEB-5685E91C1BF3}" dt="2021-04-28T22:12:15.552" v="36" actId="478"/>
        <pc:sldMkLst>
          <pc:docMk/>
          <pc:sldMk cId="912838612" sldId="998"/>
        </pc:sldMkLst>
        <pc:spChg chg="del">
          <ac:chgData name="홍필두" userId="a613eac9-2ee1-4936-8d5c-6f3d69f7b146" providerId="ADAL" clId="{442240C7-B807-4102-BEEB-5685E91C1BF3}" dt="2021-04-28T22:12:13.860" v="35" actId="478"/>
          <ac:spMkLst>
            <pc:docMk/>
            <pc:sldMk cId="912838612" sldId="998"/>
            <ac:spMk id="35" creationId="{7F10BDEF-81D2-4056-8FFC-450AAC531D8D}"/>
          </ac:spMkLst>
        </pc:spChg>
        <pc:spChg chg="del">
          <ac:chgData name="홍필두" userId="a613eac9-2ee1-4936-8d5c-6f3d69f7b146" providerId="ADAL" clId="{442240C7-B807-4102-BEEB-5685E91C1BF3}" dt="2021-04-28T22:12:15.552" v="36" actId="478"/>
          <ac:spMkLst>
            <pc:docMk/>
            <pc:sldMk cId="912838612" sldId="998"/>
            <ac:spMk id="46" creationId="{94FAD80D-19A6-4382-93C2-97702CA1E563}"/>
          </ac:spMkLst>
        </pc:spChg>
      </pc:sldChg>
      <pc:sldChg chg="delSp modSp mod">
        <pc:chgData name="홍필두" userId="a613eac9-2ee1-4936-8d5c-6f3d69f7b146" providerId="ADAL" clId="{442240C7-B807-4102-BEEB-5685E91C1BF3}" dt="2021-04-28T22:12:33.737" v="42" actId="20577"/>
        <pc:sldMkLst>
          <pc:docMk/>
          <pc:sldMk cId="2263641267" sldId="1010"/>
        </pc:sldMkLst>
        <pc:spChg chg="del">
          <ac:chgData name="홍필두" userId="a613eac9-2ee1-4936-8d5c-6f3d69f7b146" providerId="ADAL" clId="{442240C7-B807-4102-BEEB-5685E91C1BF3}" dt="2021-04-28T22:12:27.683" v="38" actId="478"/>
          <ac:spMkLst>
            <pc:docMk/>
            <pc:sldMk cId="2263641267" sldId="1010"/>
            <ac:spMk id="13" creationId="{94FAD80D-19A6-4382-93C2-97702CA1E563}"/>
          </ac:spMkLst>
        </pc:spChg>
        <pc:spChg chg="mod">
          <ac:chgData name="홍필두" userId="a613eac9-2ee1-4936-8d5c-6f3d69f7b146" providerId="ADAL" clId="{442240C7-B807-4102-BEEB-5685E91C1BF3}" dt="2021-04-28T22:12:33.737" v="42" actId="20577"/>
          <ac:spMkLst>
            <pc:docMk/>
            <pc:sldMk cId="2263641267" sldId="1010"/>
            <ac:spMk id="14" creationId="{43278E74-859F-4CE4-A2F8-39D1A68A1DDB}"/>
          </ac:spMkLst>
        </pc:spChg>
        <pc:spChg chg="del">
          <ac:chgData name="홍필두" userId="a613eac9-2ee1-4936-8d5c-6f3d69f7b146" providerId="ADAL" clId="{442240C7-B807-4102-BEEB-5685E91C1BF3}" dt="2021-04-28T22:12:26.885" v="37" actId="478"/>
          <ac:spMkLst>
            <pc:docMk/>
            <pc:sldMk cId="2263641267" sldId="1010"/>
            <ac:spMk id="16" creationId="{140F46C2-10EE-4F90-85FB-875DED57DFA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E8261E25-081D-4C5A-8716-1DC610374E55}" type="datetimeFigureOut"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>
                <a:defRPr/>
              </a:pPr>
              <a:t>2021-04-29</a:t>
            </a:fld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318A0F64-6AB9-455F-9A8E-3C08DF270BF9}" type="slidenum"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>
                <a:defRPr/>
              </a:pPr>
              <a:t>‹#›</a:t>
            </a:fld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53441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3FE9E83B-E7B2-411D-B50F-DEE588387600}" type="datetimeFigureOut">
              <a:rPr lang="ko-KR" altLang="en-US" smtClean="0"/>
              <a:pPr/>
              <a:t>2021-04-29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C47ADE0C-8374-4929-84AC-1747627FA5E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4378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eaLnBrk="1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None/>
            </a:pP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9876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트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13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337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트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3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들어가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972"/>
            <a:ext cx="9162713" cy="5146472"/>
          </a:xfrm>
          <a:prstGeom prst="rect">
            <a:avLst/>
          </a:prstGeom>
        </p:spPr>
      </p:pic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</p:spTree>
    <p:extLst>
      <p:ext uri="{BB962C8B-B14F-4D97-AF65-F5344CB8AC3E}">
        <p14:creationId xmlns:p14="http://schemas.microsoft.com/office/powerpoint/2010/main" val="28006712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전학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24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584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 bwMode="auto">
          <a:xfrm>
            <a:off x="524922" y="-11689"/>
            <a:ext cx="8627029" cy="495207"/>
          </a:xfrm>
          <a:prstGeom prst="rect">
            <a:avLst/>
          </a:prstGeom>
          <a:solidFill>
            <a:srgbClr val="ECECEC"/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 userDrawn="1"/>
        </p:nvSpPr>
        <p:spPr bwMode="auto">
          <a:xfrm>
            <a:off x="-10938" y="-11689"/>
            <a:ext cx="535860" cy="495207"/>
          </a:xfrm>
          <a:prstGeom prst="rect">
            <a:avLst/>
          </a:prstGeom>
          <a:solidFill>
            <a:srgbClr val="0CA0C7"/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6398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평가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sp>
        <p:nvSpPr>
          <p:cNvPr id="4" name="직사각형 3"/>
          <p:cNvSpPr>
            <a:spLocks noChangeArrowheads="1"/>
          </p:cNvSpPr>
          <p:nvPr userDrawn="1"/>
        </p:nvSpPr>
        <p:spPr bwMode="auto">
          <a:xfrm>
            <a:off x="244559" y="459617"/>
            <a:ext cx="947263" cy="105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dirty="0">
                <a:solidFill>
                  <a:prstClr val="white">
                    <a:lumMod val="75000"/>
                  </a:prstClr>
                </a:solidFill>
                <a:latin typeface="나눔바른고딕"/>
                <a:ea typeface="나눔바른고딕"/>
              </a:rPr>
              <a:t>학습</a:t>
            </a:r>
            <a:endParaRPr kumimoji="0" lang="en-US" altLang="ko-KR" sz="3000" dirty="0">
              <a:solidFill>
                <a:prstClr val="white">
                  <a:lumMod val="75000"/>
                </a:prstClr>
              </a:solidFill>
              <a:latin typeface="나눔바른고딕"/>
              <a:ea typeface="나눔바른고딕"/>
            </a:endParaRPr>
          </a:p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b="1" dirty="0">
                <a:solidFill>
                  <a:prstClr val="white"/>
                </a:solidFill>
                <a:latin typeface="나눔바른고딕"/>
                <a:ea typeface="나눔바른고딕"/>
              </a:rPr>
              <a:t>평가</a:t>
            </a:r>
            <a:endParaRPr kumimoji="0" lang="en-US" altLang="ko-KR" sz="3000" b="1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4100379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정리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972"/>
            <a:ext cx="9162713" cy="5146472"/>
          </a:xfrm>
          <a:prstGeom prst="rect">
            <a:avLst/>
          </a:prstGeom>
        </p:spPr>
      </p:pic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sp>
        <p:nvSpPr>
          <p:cNvPr id="4" name="직사각형 3"/>
          <p:cNvSpPr/>
          <p:nvPr userDrawn="1"/>
        </p:nvSpPr>
        <p:spPr bwMode="auto">
          <a:xfrm>
            <a:off x="7317" y="161925"/>
            <a:ext cx="5355258" cy="544002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>
            <a:spLocks noChangeArrowheads="1"/>
          </p:cNvSpPr>
          <p:nvPr userDrawn="1"/>
        </p:nvSpPr>
        <p:spPr bwMode="auto">
          <a:xfrm>
            <a:off x="602433" y="175226"/>
            <a:ext cx="2005209" cy="56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2800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정리하기</a:t>
            </a:r>
            <a:endParaRPr kumimoji="0" lang="ko-KR" altLang="en-US" sz="2800" b="1" kern="0" dirty="0">
              <a:solidFill>
                <a:sysClr val="window" lastClr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각 삼각형 6"/>
          <p:cNvSpPr/>
          <p:nvPr userDrawn="1"/>
        </p:nvSpPr>
        <p:spPr bwMode="auto">
          <a:xfrm flipH="1">
            <a:off x="4748100" y="170766"/>
            <a:ext cx="614475" cy="544002"/>
          </a:xfrm>
          <a:prstGeom prst="rtTriangle">
            <a:avLst/>
          </a:prstGeom>
          <a:solidFill>
            <a:srgbClr val="FFFFFF">
              <a:alpha val="6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 userDrawn="1"/>
        </p:nvSpPr>
        <p:spPr bwMode="auto">
          <a:xfrm>
            <a:off x="0" y="161925"/>
            <a:ext cx="620051" cy="544002"/>
          </a:xfrm>
          <a:prstGeom prst="rect">
            <a:avLst/>
          </a:prstGeom>
          <a:solidFill>
            <a:srgbClr val="0F6FC6">
              <a:lumMod val="5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0568" y="227093"/>
            <a:ext cx="374258" cy="43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202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53446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1756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들어가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972"/>
            <a:ext cx="9162713" cy="514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13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전학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42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1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 bwMode="auto">
          <a:xfrm>
            <a:off x="524922" y="-11689"/>
            <a:ext cx="8627029" cy="495207"/>
          </a:xfrm>
          <a:prstGeom prst="rect">
            <a:avLst/>
          </a:prstGeom>
          <a:solidFill>
            <a:srgbClr val="ECECEC"/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 userDrawn="1"/>
        </p:nvSpPr>
        <p:spPr bwMode="auto">
          <a:xfrm>
            <a:off x="-10938" y="-11689"/>
            <a:ext cx="535860" cy="495207"/>
          </a:xfrm>
          <a:prstGeom prst="rect">
            <a:avLst/>
          </a:prstGeom>
          <a:solidFill>
            <a:srgbClr val="0CA0C7"/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81214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평가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  <p:sp>
        <p:nvSpPr>
          <p:cNvPr id="4" name="직사각형 3"/>
          <p:cNvSpPr>
            <a:spLocks noChangeArrowheads="1"/>
          </p:cNvSpPr>
          <p:nvPr userDrawn="1"/>
        </p:nvSpPr>
        <p:spPr bwMode="auto">
          <a:xfrm>
            <a:off x="244559" y="459617"/>
            <a:ext cx="947263" cy="105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dirty="0">
                <a:solidFill>
                  <a:prstClr val="white">
                    <a:lumMod val="75000"/>
                  </a:prstClr>
                </a:solidFill>
                <a:latin typeface="+mn-ea"/>
                <a:ea typeface="+mn-ea"/>
              </a:rPr>
              <a:t>학습</a:t>
            </a:r>
            <a:endParaRPr kumimoji="0" lang="en-US" altLang="ko-KR" sz="3000" dirty="0">
              <a:solidFill>
                <a:prstClr val="white">
                  <a:lumMod val="75000"/>
                </a:prstClr>
              </a:solidFill>
              <a:latin typeface="+mn-ea"/>
              <a:ea typeface="+mn-ea"/>
            </a:endParaRPr>
          </a:p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b="1" dirty="0">
                <a:solidFill>
                  <a:prstClr val="white"/>
                </a:solidFill>
                <a:latin typeface="+mn-ea"/>
                <a:ea typeface="+mn-ea"/>
              </a:rPr>
              <a:t>평가</a:t>
            </a:r>
            <a:endParaRPr kumimoji="0" lang="en-US" altLang="ko-KR" sz="3000" b="1" dirty="0">
              <a:solidFill>
                <a:prstClr val="white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7927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정리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972"/>
            <a:ext cx="9162713" cy="5146472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 bwMode="auto">
          <a:xfrm>
            <a:off x="7317" y="161925"/>
            <a:ext cx="5355258" cy="544002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6" name="직사각형 5"/>
          <p:cNvSpPr>
            <a:spLocks noChangeArrowheads="1"/>
          </p:cNvSpPr>
          <p:nvPr userDrawn="1"/>
        </p:nvSpPr>
        <p:spPr bwMode="auto">
          <a:xfrm>
            <a:off x="602433" y="175226"/>
            <a:ext cx="2005209" cy="56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l" defTabSz="1291174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정리하기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각 삼각형 6"/>
          <p:cNvSpPr/>
          <p:nvPr userDrawn="1"/>
        </p:nvSpPr>
        <p:spPr bwMode="auto">
          <a:xfrm flipH="1">
            <a:off x="4748100" y="170766"/>
            <a:ext cx="614475" cy="544002"/>
          </a:xfrm>
          <a:prstGeom prst="rtTriangle">
            <a:avLst/>
          </a:prstGeom>
          <a:solidFill>
            <a:srgbClr val="FFFFFF">
              <a:alpha val="6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8" name="직사각형 7"/>
          <p:cNvSpPr/>
          <p:nvPr userDrawn="1"/>
        </p:nvSpPr>
        <p:spPr bwMode="auto">
          <a:xfrm>
            <a:off x="0" y="161925"/>
            <a:ext cx="620051" cy="544002"/>
          </a:xfrm>
          <a:prstGeom prst="rect">
            <a:avLst/>
          </a:prstGeom>
          <a:solidFill>
            <a:srgbClr val="0F6FC6">
              <a:lumMod val="5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0568" y="227093"/>
            <a:ext cx="374258" cy="43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43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047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3690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425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8" r:id="rId1"/>
    <p:sldLayoutId id="2147484039" r:id="rId2"/>
    <p:sldLayoutId id="2147484044" r:id="rId3"/>
    <p:sldLayoutId id="2147484043" r:id="rId4"/>
    <p:sldLayoutId id="2147484024" r:id="rId5"/>
    <p:sldLayoutId id="2147484046" r:id="rId6"/>
    <p:sldLayoutId id="2147484042" r:id="rId7"/>
    <p:sldLayoutId id="2147484047" r:id="rId8"/>
  </p:sldLayoutIdLst>
  <p:txStyles>
    <p:titleStyle>
      <a:lvl1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+mj-lt"/>
          <a:ea typeface="+mj-ea"/>
          <a:cs typeface="+mj-cs"/>
        </a:defRPr>
      </a:lvl1pPr>
      <a:lvl2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2pPr>
      <a:lvl3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3pPr>
      <a:lvl4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4pPr>
      <a:lvl5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5pPr>
      <a:lvl6pPr marL="61208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6pPr>
      <a:lvl7pPr marL="122417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7pPr>
      <a:lvl8pPr marL="1836270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8pPr>
      <a:lvl9pPr marL="2448362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9pPr>
    </p:titleStyle>
    <p:bodyStyle>
      <a:lvl1pPr marL="304656" indent="-304656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900">
          <a:solidFill>
            <a:schemeClr val="tx1"/>
          </a:solidFill>
          <a:latin typeface="+mn-lt"/>
          <a:ea typeface="+mn-ea"/>
          <a:cs typeface="+mn-cs"/>
        </a:defRPr>
      </a:lvl1pPr>
      <a:lvl2pPr marL="661741" indent="-253644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18825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3pPr>
      <a:lvl4pPr marL="1426922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+mn-lt"/>
          <a:ea typeface="+mn-ea"/>
        </a:defRPr>
      </a:lvl4pPr>
      <a:lvl5pPr marL="1835019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5pPr>
      <a:lvl6pPr marL="244836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6pPr>
      <a:lvl7pPr marL="306045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7pPr>
      <a:lvl8pPr marL="3672543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8pPr>
      <a:lvl9pPr marL="428463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208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417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627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836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6045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72543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8463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9672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62713" cy="514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821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0" r:id="rId1"/>
  </p:sldLayoutIdLst>
  <p:txStyles>
    <p:titleStyle>
      <a:lvl1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+mj-lt"/>
          <a:ea typeface="+mj-ea"/>
          <a:cs typeface="+mj-cs"/>
        </a:defRPr>
      </a:lvl1pPr>
      <a:lvl2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2pPr>
      <a:lvl3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3pPr>
      <a:lvl4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4pPr>
      <a:lvl5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5pPr>
      <a:lvl6pPr marL="61208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6pPr>
      <a:lvl7pPr marL="122417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7pPr>
      <a:lvl8pPr marL="1836270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8pPr>
      <a:lvl9pPr marL="2448362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9pPr>
    </p:titleStyle>
    <p:bodyStyle>
      <a:lvl1pPr marL="304656" indent="-304656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900">
          <a:solidFill>
            <a:schemeClr val="tx1"/>
          </a:solidFill>
          <a:latin typeface="+mn-lt"/>
          <a:ea typeface="+mn-ea"/>
          <a:cs typeface="+mn-cs"/>
        </a:defRPr>
      </a:lvl1pPr>
      <a:lvl2pPr marL="661741" indent="-253644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18825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3pPr>
      <a:lvl4pPr marL="1426922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+mn-lt"/>
          <a:ea typeface="+mn-ea"/>
        </a:defRPr>
      </a:lvl4pPr>
      <a:lvl5pPr marL="1835019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5pPr>
      <a:lvl6pPr marL="244836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6pPr>
      <a:lvl7pPr marL="306045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7pPr>
      <a:lvl8pPr marL="3672543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8pPr>
      <a:lvl9pPr marL="428463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208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417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627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836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6045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72543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8463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9672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 bwMode="auto">
          <a:xfrm>
            <a:off x="524922" y="-11689"/>
            <a:ext cx="8627029" cy="495207"/>
          </a:xfrm>
          <a:prstGeom prst="rect">
            <a:avLst/>
          </a:prstGeom>
          <a:solidFill>
            <a:srgbClr val="ECECEC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 userDrawn="1"/>
        </p:nvSpPr>
        <p:spPr bwMode="auto">
          <a:xfrm>
            <a:off x="-10938" y="-11689"/>
            <a:ext cx="535860" cy="495207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573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</p:sldLayoutIdLst>
  <p:txStyles>
    <p:titleStyle>
      <a:lvl1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+mj-lt"/>
          <a:ea typeface="+mj-ea"/>
          <a:cs typeface="+mj-cs"/>
        </a:defRPr>
      </a:lvl1pPr>
      <a:lvl2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2pPr>
      <a:lvl3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3pPr>
      <a:lvl4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4pPr>
      <a:lvl5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5pPr>
      <a:lvl6pPr marL="61208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6pPr>
      <a:lvl7pPr marL="122417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7pPr>
      <a:lvl8pPr marL="1836270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8pPr>
      <a:lvl9pPr marL="2448362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9pPr>
    </p:titleStyle>
    <p:bodyStyle>
      <a:lvl1pPr marL="304656" indent="-304656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900">
          <a:solidFill>
            <a:schemeClr val="tx1"/>
          </a:solidFill>
          <a:latin typeface="+mn-lt"/>
          <a:ea typeface="+mn-ea"/>
          <a:cs typeface="+mn-cs"/>
        </a:defRPr>
      </a:lvl1pPr>
      <a:lvl2pPr marL="661741" indent="-253644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18825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3pPr>
      <a:lvl4pPr marL="1426922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+mn-lt"/>
          <a:ea typeface="+mn-ea"/>
        </a:defRPr>
      </a:lvl4pPr>
      <a:lvl5pPr marL="1835019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5pPr>
      <a:lvl6pPr marL="244836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6pPr>
      <a:lvl7pPr marL="306045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7pPr>
      <a:lvl8pPr marL="3672543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8pPr>
      <a:lvl9pPr marL="428463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208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417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627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836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6045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72543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8463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9672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31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4" r:id="rId1"/>
    <p:sldLayoutId id="2147484055" r:id="rId2"/>
    <p:sldLayoutId id="2147484056" r:id="rId3"/>
    <p:sldLayoutId id="2147484057" r:id="rId4"/>
    <p:sldLayoutId id="2147484058" r:id="rId5"/>
    <p:sldLayoutId id="2147484059" r:id="rId6"/>
    <p:sldLayoutId id="2147484060" r:id="rId7"/>
    <p:sldLayoutId id="2147484061" r:id="rId8"/>
    <p:sldLayoutId id="2147484062" r:id="rId9"/>
  </p:sldLayoutIdLst>
  <p:txStyles>
    <p:titleStyle>
      <a:lvl1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+mj-lt"/>
          <a:ea typeface="+mj-ea"/>
          <a:cs typeface="+mj-cs"/>
        </a:defRPr>
      </a:lvl1pPr>
      <a:lvl2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2pPr>
      <a:lvl3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3pPr>
      <a:lvl4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4pPr>
      <a:lvl5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5pPr>
      <a:lvl6pPr marL="61208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6pPr>
      <a:lvl7pPr marL="122417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7pPr>
      <a:lvl8pPr marL="1836270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8pPr>
      <a:lvl9pPr marL="2448362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9pPr>
    </p:titleStyle>
    <p:bodyStyle>
      <a:lvl1pPr marL="304656" indent="-304656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900">
          <a:solidFill>
            <a:schemeClr val="tx1"/>
          </a:solidFill>
          <a:latin typeface="+mn-lt"/>
          <a:ea typeface="+mn-ea"/>
          <a:cs typeface="+mn-cs"/>
        </a:defRPr>
      </a:lvl1pPr>
      <a:lvl2pPr marL="661741" indent="-253644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18825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3pPr>
      <a:lvl4pPr marL="1426922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+mn-lt"/>
          <a:ea typeface="+mn-ea"/>
        </a:defRPr>
      </a:lvl4pPr>
      <a:lvl5pPr marL="1835019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5pPr>
      <a:lvl6pPr marL="244836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6pPr>
      <a:lvl7pPr marL="306045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7pPr>
      <a:lvl8pPr marL="3672543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8pPr>
      <a:lvl9pPr marL="428463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208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417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627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836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6045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72543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8463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9672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jpeg"/><Relationship Id="rId5" Type="http://schemas.openxmlformats.org/officeDocument/2006/relationships/image" Target="../media/image11.jpe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jpeg"/><Relationship Id="rId5" Type="http://schemas.openxmlformats.org/officeDocument/2006/relationships/image" Target="../media/image11.jpe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jpeg"/><Relationship Id="rId5" Type="http://schemas.openxmlformats.org/officeDocument/2006/relationships/image" Target="../media/image11.jpeg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jpeg"/><Relationship Id="rId5" Type="http://schemas.openxmlformats.org/officeDocument/2006/relationships/image" Target="../media/image11.jpeg"/><Relationship Id="rId4" Type="http://schemas.openxmlformats.org/officeDocument/2006/relationships/image" Target="../media/image1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jpeg"/><Relationship Id="rId5" Type="http://schemas.openxmlformats.org/officeDocument/2006/relationships/image" Target="../media/image11.jpeg"/><Relationship Id="rId4" Type="http://schemas.openxmlformats.org/officeDocument/2006/relationships/image" Target="../media/image12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31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65183" y="3310819"/>
            <a:ext cx="52180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4200" b="1" dirty="0" err="1">
                <a:solidFill>
                  <a:prstClr val="black"/>
                </a:solidFill>
                <a:latin typeface="+mn-ea"/>
                <a:ea typeface="+mn-ea"/>
              </a:rPr>
              <a:t>조건문</a:t>
            </a:r>
            <a:endParaRPr kumimoji="0" lang="ko-KR" altLang="en-US" sz="4200" b="1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3939" y="3313095"/>
            <a:ext cx="1041598" cy="650245"/>
            <a:chOff x="2396447" y="3233587"/>
            <a:chExt cx="1041598" cy="650245"/>
          </a:xfrm>
        </p:grpSpPr>
        <p:sp>
          <p:nvSpPr>
            <p:cNvPr id="14" name="타원 13"/>
            <p:cNvSpPr/>
            <p:nvPr/>
          </p:nvSpPr>
          <p:spPr bwMode="auto">
            <a:xfrm>
              <a:off x="2584174" y="3233587"/>
              <a:ext cx="650245" cy="650245"/>
            </a:xfrm>
            <a:prstGeom prst="ellipse">
              <a:avLst/>
            </a:prstGeom>
            <a:solidFill>
              <a:srgbClr val="1EB9EE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396447" y="3307742"/>
              <a:ext cx="104159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</a:rPr>
                <a:t>05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06842" y="2727196"/>
            <a:ext cx="28083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2200" b="1" dirty="0" err="1">
                <a:solidFill>
                  <a:srgbClr val="1EB9EE"/>
                </a:solidFill>
                <a:latin typeface="+mn-ea"/>
                <a:ea typeface="+mn-ea"/>
              </a:rPr>
              <a:t>파이썬</a:t>
            </a:r>
            <a:r>
              <a:rPr kumimoji="0" lang="ko-KR" altLang="en-US" sz="2200" b="1" dirty="0">
                <a:solidFill>
                  <a:srgbClr val="1EB9EE"/>
                </a:solidFill>
                <a:latin typeface="+mn-ea"/>
                <a:ea typeface="+mn-ea"/>
              </a:rPr>
              <a:t> 기초</a:t>
            </a:r>
            <a:endParaRPr kumimoji="0" lang="en-US" altLang="ko-KR" sz="2200" b="1" dirty="0">
              <a:solidFill>
                <a:srgbClr val="1EB9EE"/>
              </a:solidFill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538" y="4049483"/>
            <a:ext cx="1889924" cy="6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96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if</a:t>
            </a: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조건문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 예시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3)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213D026-1610-4A60-A022-F366CE9BCB99}"/>
              </a:ext>
            </a:extLst>
          </p:cNvPr>
          <p:cNvGrpSpPr/>
          <p:nvPr/>
        </p:nvGrpSpPr>
        <p:grpSpPr>
          <a:xfrm>
            <a:off x="292696" y="558404"/>
            <a:ext cx="6295429" cy="469145"/>
            <a:chOff x="292696" y="558404"/>
            <a:chExt cx="6295429" cy="46914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F00E8DB-E324-45DA-A98F-C685FED5D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601047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간단한 </a:t>
              </a:r>
              <a:r>
                <a:rPr kumimoji="0" lang="en-US" altLang="ko-KR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if</a:t>
              </a:r>
              <a:r>
                <a:rPr kumimoji="0" lang="ko-KR" altLang="en-US" sz="2200" b="1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조건문</a:t>
              </a: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실습</a:t>
              </a:r>
              <a:r>
                <a:rPr kumimoji="0" lang="en-US" altLang="ko-KR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1(if)</a:t>
              </a:r>
            </a:p>
          </p:txBody>
        </p:sp>
        <p:pic>
          <p:nvPicPr>
            <p:cNvPr id="16" name="Picture 89" descr="ti122d8507 [부동산]">
              <a:extLst>
                <a:ext uri="{FF2B5EF4-FFF2-40B4-BE49-F238E27FC236}">
                  <a16:creationId xmlns:a16="http://schemas.microsoft.com/office/drawing/2014/main" id="{C0E78998-3FEA-4EB5-A441-7CD5854C91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0389618-1657-40BE-9FF8-7A04D5CF1D15}"/>
              </a:ext>
            </a:extLst>
          </p:cNvPr>
          <p:cNvGrpSpPr/>
          <p:nvPr/>
        </p:nvGrpSpPr>
        <p:grpSpPr>
          <a:xfrm>
            <a:off x="702527" y="1166813"/>
            <a:ext cx="5159794" cy="1159198"/>
            <a:chOff x="702526" y="2051169"/>
            <a:chExt cx="5890479" cy="198564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14CB47A-5251-4AC8-A286-6E6E7FD96C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EB26990-F8D5-411A-99BC-1348B9B484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1321135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BEC8ED2-B2B7-4F25-AB63-F0A3A57F34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3856539"/>
              <a:ext cx="5890479" cy="180276"/>
            </a:xfrm>
            <a:prstGeom prst="rect">
              <a:avLst/>
            </a:prstGeom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1B75BAA-FCA2-4587-B0DE-F2E40E8294CC}"/>
              </a:ext>
            </a:extLst>
          </p:cNvPr>
          <p:cNvSpPr/>
          <p:nvPr/>
        </p:nvSpPr>
        <p:spPr bwMode="auto">
          <a:xfrm>
            <a:off x="702525" y="1363836"/>
            <a:ext cx="5753933" cy="659909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name =  input("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이름이 </a:t>
            </a:r>
            <a:r>
              <a:rPr lang="ko-KR" altLang="en-US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뭐니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?")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if name == "</a:t>
            </a:r>
            <a:r>
              <a:rPr lang="ko-KR" altLang="en-US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홍필두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" :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print("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주인님 </a:t>
            </a:r>
            <a:r>
              <a:rPr lang="ko-KR" altLang="en-US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어서오십시요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")</a:t>
            </a:r>
          </a:p>
        </p:txBody>
      </p:sp>
      <p:sp>
        <p:nvSpPr>
          <p:cNvPr id="24" name="위로 굽은 화살표 22">
            <a:extLst>
              <a:ext uri="{FF2B5EF4-FFF2-40B4-BE49-F238E27FC236}">
                <a16:creationId xmlns:a16="http://schemas.microsoft.com/office/drawing/2014/main" id="{86858EE6-4FC7-4085-9313-EF127EB54444}"/>
              </a:ext>
            </a:extLst>
          </p:cNvPr>
          <p:cNvSpPr/>
          <p:nvPr/>
        </p:nvSpPr>
        <p:spPr bwMode="auto">
          <a:xfrm rot="5400000">
            <a:off x="780700" y="2341288"/>
            <a:ext cx="382966" cy="360040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726B569-44BE-4110-8050-56DBC1C470E2}"/>
              </a:ext>
            </a:extLst>
          </p:cNvPr>
          <p:cNvGrpSpPr/>
          <p:nvPr/>
        </p:nvGrpSpPr>
        <p:grpSpPr>
          <a:xfrm>
            <a:off x="1152204" y="2435382"/>
            <a:ext cx="5440801" cy="2358880"/>
            <a:chOff x="702526" y="2051169"/>
            <a:chExt cx="5890479" cy="4040639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9298F942-C72A-4C49-BBF1-3C43581226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F3DBAC1B-D31A-4555-BECD-375E765204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3376128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60B27BF5-A028-4ED5-863D-FEE2B3758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5911532"/>
              <a:ext cx="5890479" cy="180276"/>
            </a:xfrm>
            <a:prstGeom prst="rect">
              <a:avLst/>
            </a:prstGeom>
          </p:spPr>
        </p:pic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9788813-B02A-45CC-94A4-857E0E427863}"/>
              </a:ext>
            </a:extLst>
          </p:cNvPr>
          <p:cNvSpPr/>
          <p:nvPr/>
        </p:nvSpPr>
        <p:spPr bwMode="auto">
          <a:xfrm>
            <a:off x="1152203" y="2622880"/>
            <a:ext cx="5753933" cy="659909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== RESTART: … ==</a:t>
            </a:r>
          </a:p>
          <a:p>
            <a:pPr algn="l" latinLnBrk="0"/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이름이 </a:t>
            </a:r>
            <a:r>
              <a:rPr lang="ko-KR" altLang="en-US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뭐니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?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홍길동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== RESTART: … ==</a:t>
            </a:r>
          </a:p>
          <a:p>
            <a:pPr algn="l" latinLnBrk="0"/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이름이 </a:t>
            </a:r>
            <a:r>
              <a:rPr lang="ko-KR" altLang="en-US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뭐니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?</a:t>
            </a:r>
            <a:r>
              <a:rPr lang="ko-KR" altLang="en-US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홍필두</a:t>
            </a:r>
            <a:endParaRPr lang="ko-KR" altLang="en-US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주인님 </a:t>
            </a:r>
            <a:r>
              <a:rPr lang="ko-KR" altLang="en-US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어서오십시요</a:t>
            </a:r>
            <a:endParaRPr lang="ko-KR" altLang="en-US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</p:txBody>
      </p:sp>
    </p:spTree>
    <p:extLst>
      <p:ext uri="{BB962C8B-B14F-4D97-AF65-F5344CB8AC3E}">
        <p14:creationId xmlns:p14="http://schemas.microsoft.com/office/powerpoint/2010/main" val="253968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if</a:t>
            </a: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조건문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 예시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3)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213D026-1610-4A60-A022-F366CE9BCB99}"/>
              </a:ext>
            </a:extLst>
          </p:cNvPr>
          <p:cNvGrpSpPr/>
          <p:nvPr/>
        </p:nvGrpSpPr>
        <p:grpSpPr>
          <a:xfrm>
            <a:off x="292696" y="558404"/>
            <a:ext cx="6295429" cy="469145"/>
            <a:chOff x="292696" y="558404"/>
            <a:chExt cx="6295429" cy="46914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F00E8DB-E324-45DA-A98F-C685FED5D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601047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간단한 </a:t>
              </a:r>
              <a:r>
                <a:rPr kumimoji="0" lang="en-US" altLang="ko-KR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if</a:t>
              </a:r>
              <a:r>
                <a:rPr kumimoji="0" lang="ko-KR" altLang="en-US" sz="2200" b="1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조건문</a:t>
              </a: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실습</a:t>
              </a:r>
              <a:r>
                <a:rPr kumimoji="0" lang="en-US" altLang="ko-KR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2(if-else)</a:t>
              </a:r>
            </a:p>
          </p:txBody>
        </p:sp>
        <p:pic>
          <p:nvPicPr>
            <p:cNvPr id="16" name="Picture 89" descr="ti122d8507 [부동산]">
              <a:extLst>
                <a:ext uri="{FF2B5EF4-FFF2-40B4-BE49-F238E27FC236}">
                  <a16:creationId xmlns:a16="http://schemas.microsoft.com/office/drawing/2014/main" id="{C0E78998-3FEA-4EB5-A441-7CD5854C91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0389618-1657-40BE-9FF8-7A04D5CF1D15}"/>
              </a:ext>
            </a:extLst>
          </p:cNvPr>
          <p:cNvGrpSpPr/>
          <p:nvPr/>
        </p:nvGrpSpPr>
        <p:grpSpPr>
          <a:xfrm>
            <a:off x="702527" y="1166813"/>
            <a:ext cx="4423950" cy="1597999"/>
            <a:chOff x="702526" y="2051169"/>
            <a:chExt cx="5890479" cy="273729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14CB47A-5251-4AC8-A286-6E6E7FD96C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EB26990-F8D5-411A-99BC-1348B9B484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207263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BEC8ED2-B2B7-4F25-AB63-F0A3A57F34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4608183"/>
              <a:ext cx="5890479" cy="180276"/>
            </a:xfrm>
            <a:prstGeom prst="rect">
              <a:avLst/>
            </a:prstGeom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1B75BAA-FCA2-4587-B0DE-F2E40E8294CC}"/>
              </a:ext>
            </a:extLst>
          </p:cNvPr>
          <p:cNvSpPr/>
          <p:nvPr/>
        </p:nvSpPr>
        <p:spPr bwMode="auto">
          <a:xfrm>
            <a:off x="702525" y="1363836"/>
            <a:ext cx="5753933" cy="659909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name =  input("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성별이 어떻게 되나요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?")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if name == "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남자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" :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print("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넥타이가 멋있습니다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.")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else: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print("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립스틱색이 예쁘네요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.")</a:t>
            </a:r>
          </a:p>
        </p:txBody>
      </p:sp>
      <p:sp>
        <p:nvSpPr>
          <p:cNvPr id="24" name="위로 굽은 화살표 22">
            <a:extLst>
              <a:ext uri="{FF2B5EF4-FFF2-40B4-BE49-F238E27FC236}">
                <a16:creationId xmlns:a16="http://schemas.microsoft.com/office/drawing/2014/main" id="{86858EE6-4FC7-4085-9313-EF127EB54444}"/>
              </a:ext>
            </a:extLst>
          </p:cNvPr>
          <p:cNvSpPr/>
          <p:nvPr/>
        </p:nvSpPr>
        <p:spPr bwMode="auto">
          <a:xfrm>
            <a:off x="5126476" y="1675057"/>
            <a:ext cx="555301" cy="243983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E5BC003-044B-4167-9049-EBB797F670D9}"/>
              </a:ext>
            </a:extLst>
          </p:cNvPr>
          <p:cNvGrpSpPr/>
          <p:nvPr/>
        </p:nvGrpSpPr>
        <p:grpSpPr>
          <a:xfrm>
            <a:off x="5681779" y="1166813"/>
            <a:ext cx="3137953" cy="3523526"/>
            <a:chOff x="5467763" y="1166813"/>
            <a:chExt cx="3137953" cy="3523526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D726B569-44BE-4110-8050-56DBC1C470E2}"/>
                </a:ext>
              </a:extLst>
            </p:cNvPr>
            <p:cNvGrpSpPr/>
            <p:nvPr/>
          </p:nvGrpSpPr>
          <p:grpSpPr>
            <a:xfrm>
              <a:off x="5467764" y="1166813"/>
              <a:ext cx="3137952" cy="3523526"/>
              <a:chOff x="702526" y="2051169"/>
              <a:chExt cx="5890479" cy="6035617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9298F942-C72A-4C49-BBF1-3C43581226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4535" r="3208" b="85580"/>
              <a:stretch/>
            </p:blipFill>
            <p:spPr>
              <a:xfrm>
                <a:off x="702526" y="2051169"/>
                <a:ext cx="5890479" cy="484236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F3DBAC1B-D31A-4555-BECD-375E765204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14381" r="3208" b="45879"/>
              <a:stretch/>
            </p:blipFill>
            <p:spPr>
              <a:xfrm>
                <a:off x="702526" y="2535402"/>
                <a:ext cx="5890479" cy="5387422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60B27BF5-A028-4ED5-863D-FEE2B37581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67202" r="3208" b="29118"/>
              <a:stretch/>
            </p:blipFill>
            <p:spPr>
              <a:xfrm>
                <a:off x="702526" y="7906510"/>
                <a:ext cx="5890479" cy="180276"/>
              </a:xfrm>
              <a:prstGeom prst="rect">
                <a:avLst/>
              </a:prstGeom>
            </p:spPr>
          </p:pic>
        </p:grp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9788813-B02A-45CC-94A4-857E0E427863}"/>
                </a:ext>
              </a:extLst>
            </p:cNvPr>
            <p:cNvSpPr/>
            <p:nvPr/>
          </p:nvSpPr>
          <p:spPr bwMode="auto">
            <a:xfrm>
              <a:off x="5467763" y="1354311"/>
              <a:ext cx="2973710" cy="6599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680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 latinLnBrk="0"/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</a:t>
              </a:r>
            </a:p>
            <a:p>
              <a:pPr algn="l" latinLnBrk="0"/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== RESTART: … ==</a:t>
              </a:r>
            </a:p>
            <a:p>
              <a:pPr algn="l" latinLnBrk="0"/>
              <a:r>
                <a:rPr lang="ko-KR" altLang="en-US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성별이 어떻게 되나요</a:t>
              </a:r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?</a:t>
              </a:r>
              <a:r>
                <a:rPr lang="ko-KR" altLang="en-US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남자</a:t>
              </a:r>
            </a:p>
            <a:p>
              <a:pPr algn="l" latinLnBrk="0"/>
              <a:r>
                <a:rPr lang="ko-KR" altLang="en-US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넥타이가 멋있습니다</a:t>
              </a:r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.</a:t>
              </a:r>
            </a:p>
            <a:p>
              <a:pPr algn="l" latinLnBrk="0"/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</a:t>
              </a:r>
            </a:p>
            <a:p>
              <a:pPr algn="l" latinLnBrk="0"/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== RESTART: … ==</a:t>
              </a:r>
            </a:p>
            <a:p>
              <a:pPr algn="l" latinLnBrk="0"/>
              <a:r>
                <a:rPr lang="ko-KR" altLang="en-US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성별이 어떻게 되나요</a:t>
              </a:r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?</a:t>
              </a:r>
              <a:r>
                <a:rPr lang="ko-KR" altLang="en-US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여자</a:t>
              </a:r>
            </a:p>
            <a:p>
              <a:pPr algn="l" latinLnBrk="0"/>
              <a:r>
                <a:rPr lang="ko-KR" altLang="en-US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립스틱색이 예쁘네요</a:t>
              </a:r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.</a:t>
              </a:r>
            </a:p>
            <a:p>
              <a:pPr algn="l" latinLnBrk="0"/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</a:t>
              </a:r>
            </a:p>
            <a:p>
              <a:pPr algn="l" latinLnBrk="0"/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== RESTART: … ==</a:t>
              </a:r>
            </a:p>
            <a:p>
              <a:pPr algn="l" latinLnBrk="0"/>
              <a:r>
                <a:rPr lang="ko-KR" altLang="en-US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성별이 어떻게 되나요</a:t>
              </a:r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?</a:t>
              </a:r>
              <a:r>
                <a:rPr lang="ko-KR" altLang="en-US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몰라</a:t>
              </a:r>
            </a:p>
            <a:p>
              <a:pPr algn="l" latinLnBrk="0"/>
              <a:r>
                <a:rPr lang="ko-KR" altLang="en-US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립스틱색이 예쁘네요</a:t>
              </a:r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.</a:t>
              </a:r>
            </a:p>
            <a:p>
              <a:pPr algn="l" latinLnBrk="0"/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3769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if</a:t>
            </a: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조건문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 예시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3)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213D026-1610-4A60-A022-F366CE9BCB99}"/>
              </a:ext>
            </a:extLst>
          </p:cNvPr>
          <p:cNvGrpSpPr/>
          <p:nvPr/>
        </p:nvGrpSpPr>
        <p:grpSpPr>
          <a:xfrm>
            <a:off x="292696" y="558404"/>
            <a:ext cx="6295429" cy="469145"/>
            <a:chOff x="292696" y="558404"/>
            <a:chExt cx="6295429" cy="46914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F00E8DB-E324-45DA-A98F-C685FED5D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601047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간단한 </a:t>
              </a:r>
              <a:r>
                <a:rPr kumimoji="0" lang="en-US" altLang="ko-KR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if</a:t>
              </a:r>
              <a:r>
                <a:rPr kumimoji="0" lang="ko-KR" altLang="en-US" sz="2200" b="1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조건문</a:t>
              </a: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실습</a:t>
              </a:r>
              <a:r>
                <a:rPr kumimoji="0" lang="en-US" altLang="ko-KR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3(</a:t>
              </a: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수치 비교</a:t>
              </a:r>
              <a:r>
                <a:rPr kumimoji="0" lang="en-US" altLang="ko-KR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  <p:pic>
          <p:nvPicPr>
            <p:cNvPr id="16" name="Picture 89" descr="ti122d8507 [부동산]">
              <a:extLst>
                <a:ext uri="{FF2B5EF4-FFF2-40B4-BE49-F238E27FC236}">
                  <a16:creationId xmlns:a16="http://schemas.microsoft.com/office/drawing/2014/main" id="{C0E78998-3FEA-4EB5-A441-7CD5854C91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466502-46CB-44DE-BE2B-5A5DC95CCE1A}"/>
              </a:ext>
            </a:extLst>
          </p:cNvPr>
          <p:cNvGrpSpPr/>
          <p:nvPr/>
        </p:nvGrpSpPr>
        <p:grpSpPr>
          <a:xfrm>
            <a:off x="702525" y="1201102"/>
            <a:ext cx="5753933" cy="1193219"/>
            <a:chOff x="702525" y="1166812"/>
            <a:chExt cx="5753933" cy="1193219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0389618-1657-40BE-9FF8-7A04D5CF1D15}"/>
                </a:ext>
              </a:extLst>
            </p:cNvPr>
            <p:cNvGrpSpPr/>
            <p:nvPr/>
          </p:nvGrpSpPr>
          <p:grpSpPr>
            <a:xfrm>
              <a:off x="702527" y="1166812"/>
              <a:ext cx="3401852" cy="1193219"/>
              <a:chOff x="702526" y="2051169"/>
              <a:chExt cx="5890479" cy="2043925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F14CB47A-5251-4AC8-A286-6E6E7FD96C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4535" r="3208" b="85580"/>
              <a:stretch/>
            </p:blipFill>
            <p:spPr>
              <a:xfrm>
                <a:off x="702526" y="2051169"/>
                <a:ext cx="5890479" cy="484236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FEB26990-F8D5-411A-99BC-1348B9B484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14381" r="3208" b="45879"/>
              <a:stretch/>
            </p:blipFill>
            <p:spPr>
              <a:xfrm>
                <a:off x="702526" y="2535405"/>
                <a:ext cx="5890479" cy="1559689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1BEC8ED2-B2B7-4F25-AB63-F0A3A57F34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67202" r="3208" b="29118"/>
              <a:stretch/>
            </p:blipFill>
            <p:spPr>
              <a:xfrm>
                <a:off x="702526" y="3878055"/>
                <a:ext cx="5890479" cy="180276"/>
              </a:xfrm>
              <a:prstGeom prst="rect">
                <a:avLst/>
              </a:prstGeom>
            </p:spPr>
          </p:pic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1B75BAA-FCA2-4587-B0DE-F2E40E8294CC}"/>
                </a:ext>
              </a:extLst>
            </p:cNvPr>
            <p:cNvSpPr/>
            <p:nvPr/>
          </p:nvSpPr>
          <p:spPr bwMode="auto">
            <a:xfrm>
              <a:off x="702525" y="1363836"/>
              <a:ext cx="5753933" cy="6599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680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 latinLnBrk="0"/>
              <a:r>
                <a:rPr lang="en-US" altLang="ko-KR" sz="1100" dirty="0">
                  <a:latin typeface="Consolas" panose="020B0609020204030204" pitchFamily="49" charset="0"/>
                  <a:ea typeface="굴림" panose="020B0600000101010101" pitchFamily="50" charset="-127"/>
                </a:rPr>
                <a:t>price =  int(input("</a:t>
              </a:r>
              <a:r>
                <a:rPr lang="ko-KR" altLang="en-US" sz="1100" dirty="0">
                  <a:latin typeface="Consolas" panose="020B0609020204030204" pitchFamily="49" charset="0"/>
                  <a:ea typeface="굴림" panose="020B0600000101010101" pitchFamily="50" charset="-127"/>
                </a:rPr>
                <a:t>얼마를 구매하셨나요</a:t>
              </a:r>
              <a:r>
                <a:rPr lang="en-US" altLang="ko-KR" sz="1100" dirty="0">
                  <a:latin typeface="Consolas" panose="020B0609020204030204" pitchFamily="49" charset="0"/>
                  <a:ea typeface="굴림" panose="020B0600000101010101" pitchFamily="50" charset="-127"/>
                </a:rPr>
                <a:t>?"))</a:t>
              </a:r>
            </a:p>
            <a:p>
              <a:pPr algn="l" latinLnBrk="0"/>
              <a:r>
                <a:rPr lang="en-US" altLang="ko-KR" sz="1100" dirty="0">
                  <a:latin typeface="Consolas" panose="020B0609020204030204" pitchFamily="49" charset="0"/>
                  <a:ea typeface="굴림" panose="020B0600000101010101" pitchFamily="50" charset="-127"/>
                </a:rPr>
                <a:t>if price &lt; 10000 :</a:t>
              </a:r>
            </a:p>
            <a:p>
              <a:pPr algn="l" latinLnBrk="0"/>
              <a:r>
                <a:rPr lang="en-US" altLang="ko-KR" sz="1100" dirty="0">
                  <a:latin typeface="Consolas" panose="020B0609020204030204" pitchFamily="49" charset="0"/>
                  <a:ea typeface="굴림" panose="020B0600000101010101" pitchFamily="50" charset="-127"/>
                </a:rPr>
                <a:t>    print("</a:t>
              </a:r>
              <a:r>
                <a:rPr lang="ko-KR" altLang="en-US" sz="1100" dirty="0">
                  <a:latin typeface="Consolas" panose="020B0609020204030204" pitchFamily="49" charset="0"/>
                  <a:ea typeface="굴림" panose="020B0600000101010101" pitchFamily="50" charset="-127"/>
                </a:rPr>
                <a:t>면세입니다</a:t>
              </a:r>
              <a:r>
                <a:rPr lang="en-US" altLang="ko-KR" sz="1100" dirty="0">
                  <a:latin typeface="Consolas" panose="020B0609020204030204" pitchFamily="49" charset="0"/>
                  <a:ea typeface="굴림" panose="020B0600000101010101" pitchFamily="50" charset="-127"/>
                </a:rPr>
                <a:t>.")</a:t>
              </a:r>
            </a:p>
            <a:p>
              <a:pPr algn="l" latinLnBrk="0"/>
              <a:r>
                <a:rPr lang="en-US" altLang="ko-KR" sz="1100" dirty="0">
                  <a:latin typeface="Consolas" panose="020B0609020204030204" pitchFamily="49" charset="0"/>
                  <a:ea typeface="굴림" panose="020B0600000101010101" pitchFamily="50" charset="-127"/>
                </a:rPr>
                <a:t>else:</a:t>
              </a:r>
            </a:p>
            <a:p>
              <a:pPr algn="l" latinLnBrk="0"/>
              <a:r>
                <a:rPr lang="en-US" altLang="ko-KR" sz="1100" dirty="0">
                  <a:latin typeface="Consolas" panose="020B0609020204030204" pitchFamily="49" charset="0"/>
                  <a:ea typeface="굴림" panose="020B0600000101010101" pitchFamily="50" charset="-127"/>
                </a:rPr>
                <a:t>    print("</a:t>
              </a:r>
              <a:r>
                <a:rPr lang="ko-KR" altLang="en-US" sz="1100" dirty="0">
                  <a:latin typeface="Consolas" panose="020B0609020204030204" pitchFamily="49" charset="0"/>
                  <a:ea typeface="굴림" panose="020B0600000101010101" pitchFamily="50" charset="-127"/>
                </a:rPr>
                <a:t>세금은 </a:t>
              </a:r>
              <a:r>
                <a:rPr lang="en-US" altLang="ko-KR" sz="1100" dirty="0">
                  <a:latin typeface="Consolas" panose="020B0609020204030204" pitchFamily="49" charset="0"/>
                  <a:ea typeface="굴림" panose="020B0600000101010101" pitchFamily="50" charset="-127"/>
                </a:rPr>
                <a:t>10%</a:t>
              </a:r>
              <a:r>
                <a:rPr lang="ko-KR" altLang="en-US" sz="1100" dirty="0">
                  <a:latin typeface="Consolas" panose="020B0609020204030204" pitchFamily="49" charset="0"/>
                  <a:ea typeface="굴림" panose="020B0600000101010101" pitchFamily="50" charset="-127"/>
                </a:rPr>
                <a:t>입니다</a:t>
              </a:r>
              <a:r>
                <a:rPr lang="en-US" altLang="ko-KR" sz="1100" dirty="0">
                  <a:latin typeface="Consolas" panose="020B0609020204030204" pitchFamily="49" charset="0"/>
                  <a:ea typeface="굴림" panose="020B0600000101010101" pitchFamily="50" charset="-127"/>
                </a:rPr>
                <a:t>.")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931403B-DA6D-4733-821C-1E4FFBA03DCF}"/>
              </a:ext>
            </a:extLst>
          </p:cNvPr>
          <p:cNvGrpSpPr/>
          <p:nvPr/>
        </p:nvGrpSpPr>
        <p:grpSpPr>
          <a:xfrm>
            <a:off x="4658858" y="1201102"/>
            <a:ext cx="4183095" cy="3523526"/>
            <a:chOff x="1546003" y="2445700"/>
            <a:chExt cx="5505037" cy="3523526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D726B569-44BE-4110-8050-56DBC1C470E2}"/>
                </a:ext>
              </a:extLst>
            </p:cNvPr>
            <p:cNvGrpSpPr/>
            <p:nvPr/>
          </p:nvGrpSpPr>
          <p:grpSpPr>
            <a:xfrm>
              <a:off x="1546004" y="2445700"/>
              <a:ext cx="5505036" cy="3523526"/>
              <a:chOff x="702526" y="2051169"/>
              <a:chExt cx="5890479" cy="6035617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9298F942-C72A-4C49-BBF1-3C43581226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4535" r="3208" b="85580"/>
              <a:stretch/>
            </p:blipFill>
            <p:spPr>
              <a:xfrm>
                <a:off x="702526" y="2051169"/>
                <a:ext cx="5890479" cy="484236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F3DBAC1B-D31A-4555-BECD-375E765204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14381" r="3208" b="45879"/>
              <a:stretch/>
            </p:blipFill>
            <p:spPr>
              <a:xfrm>
                <a:off x="702526" y="2535402"/>
                <a:ext cx="5890479" cy="5387422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60B27BF5-A028-4ED5-863D-FEE2B37581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67202" r="3208" b="29118"/>
              <a:stretch/>
            </p:blipFill>
            <p:spPr>
              <a:xfrm>
                <a:off x="702526" y="7906510"/>
                <a:ext cx="5890479" cy="180276"/>
              </a:xfrm>
              <a:prstGeom prst="rect">
                <a:avLst/>
              </a:prstGeom>
            </p:spPr>
          </p:pic>
        </p:grp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9788813-B02A-45CC-94A4-857E0E427863}"/>
                </a:ext>
              </a:extLst>
            </p:cNvPr>
            <p:cNvSpPr/>
            <p:nvPr/>
          </p:nvSpPr>
          <p:spPr bwMode="auto">
            <a:xfrm>
              <a:off x="1546003" y="2633198"/>
              <a:ext cx="4905597" cy="6599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680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 latinLnBrk="0"/>
              <a:r>
                <a:rPr lang="en-US" altLang="ko-KR" sz="11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</a:t>
              </a:r>
            </a:p>
            <a:p>
              <a:pPr algn="l" latinLnBrk="0"/>
              <a:r>
                <a:rPr lang="en-US" altLang="ko-KR" sz="1100" dirty="0">
                  <a:latin typeface="Consolas" panose="020B0609020204030204" pitchFamily="49" charset="0"/>
                  <a:ea typeface="굴림" panose="020B0600000101010101" pitchFamily="50" charset="-127"/>
                </a:rPr>
                <a:t>== RESTART: … ==</a:t>
              </a:r>
            </a:p>
            <a:p>
              <a:pPr algn="l" latinLnBrk="0"/>
              <a:r>
                <a:rPr lang="ko-KR" altLang="en-US" sz="1100" dirty="0">
                  <a:latin typeface="Consolas" panose="020B0609020204030204" pitchFamily="49" charset="0"/>
                  <a:ea typeface="굴림" panose="020B0600000101010101" pitchFamily="50" charset="-127"/>
                </a:rPr>
                <a:t>얼마를 구매하셨나요</a:t>
              </a:r>
              <a:r>
                <a:rPr lang="en-US" altLang="ko-KR" sz="1100" dirty="0">
                  <a:latin typeface="Consolas" panose="020B0609020204030204" pitchFamily="49" charset="0"/>
                  <a:ea typeface="굴림" panose="020B0600000101010101" pitchFamily="50" charset="-127"/>
                </a:rPr>
                <a:t>?1000</a:t>
              </a:r>
            </a:p>
            <a:p>
              <a:pPr algn="l" latinLnBrk="0"/>
              <a:r>
                <a:rPr lang="ko-KR" altLang="en-US" sz="1100" dirty="0">
                  <a:latin typeface="Consolas" panose="020B0609020204030204" pitchFamily="49" charset="0"/>
                  <a:ea typeface="굴림" panose="020B0600000101010101" pitchFamily="50" charset="-127"/>
                </a:rPr>
                <a:t>면세입니다</a:t>
              </a:r>
              <a:r>
                <a:rPr lang="en-US" altLang="ko-KR" sz="1100" dirty="0">
                  <a:latin typeface="Consolas" panose="020B0609020204030204" pitchFamily="49" charset="0"/>
                  <a:ea typeface="굴림" panose="020B0600000101010101" pitchFamily="50" charset="-127"/>
                </a:rPr>
                <a:t>.</a:t>
              </a:r>
            </a:p>
            <a:p>
              <a:pPr algn="l" latinLnBrk="0"/>
              <a:r>
                <a:rPr lang="en-US" altLang="ko-KR" sz="11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</a:t>
              </a:r>
            </a:p>
            <a:p>
              <a:pPr algn="l" latinLnBrk="0"/>
              <a:r>
                <a:rPr lang="en-US" altLang="ko-KR" sz="1100" dirty="0">
                  <a:latin typeface="Consolas" panose="020B0609020204030204" pitchFamily="49" charset="0"/>
                  <a:ea typeface="굴림" panose="020B0600000101010101" pitchFamily="50" charset="-127"/>
                </a:rPr>
                <a:t>== RESTART: … ==</a:t>
              </a:r>
            </a:p>
            <a:p>
              <a:pPr algn="l" latinLnBrk="0"/>
              <a:r>
                <a:rPr lang="ko-KR" altLang="en-US" sz="1100" dirty="0">
                  <a:latin typeface="Consolas" panose="020B0609020204030204" pitchFamily="49" charset="0"/>
                  <a:ea typeface="굴림" panose="020B0600000101010101" pitchFamily="50" charset="-127"/>
                </a:rPr>
                <a:t>얼마를 구매하셨나요</a:t>
              </a:r>
              <a:r>
                <a:rPr lang="en-US" altLang="ko-KR" sz="1100" dirty="0">
                  <a:latin typeface="Consolas" panose="020B0609020204030204" pitchFamily="49" charset="0"/>
                  <a:ea typeface="굴림" panose="020B0600000101010101" pitchFamily="50" charset="-127"/>
                </a:rPr>
                <a:t>?100000</a:t>
              </a:r>
            </a:p>
            <a:p>
              <a:pPr algn="l" latinLnBrk="0"/>
              <a:r>
                <a:rPr lang="ko-KR" altLang="en-US" sz="1100" dirty="0">
                  <a:latin typeface="Consolas" panose="020B0609020204030204" pitchFamily="49" charset="0"/>
                  <a:ea typeface="굴림" panose="020B0600000101010101" pitchFamily="50" charset="-127"/>
                </a:rPr>
                <a:t>세금은 </a:t>
              </a:r>
              <a:r>
                <a:rPr lang="en-US" altLang="ko-KR" sz="1100" dirty="0">
                  <a:latin typeface="Consolas" panose="020B0609020204030204" pitchFamily="49" charset="0"/>
                  <a:ea typeface="굴림" panose="020B0600000101010101" pitchFamily="50" charset="-127"/>
                </a:rPr>
                <a:t>10%</a:t>
              </a:r>
              <a:r>
                <a:rPr lang="ko-KR" altLang="en-US" sz="1100" dirty="0">
                  <a:latin typeface="Consolas" panose="020B0609020204030204" pitchFamily="49" charset="0"/>
                  <a:ea typeface="굴림" panose="020B0600000101010101" pitchFamily="50" charset="-127"/>
                </a:rPr>
                <a:t>입니다</a:t>
              </a:r>
              <a:r>
                <a:rPr lang="en-US" altLang="ko-KR" sz="1100" dirty="0">
                  <a:latin typeface="Consolas" panose="020B0609020204030204" pitchFamily="49" charset="0"/>
                  <a:ea typeface="굴림" panose="020B0600000101010101" pitchFamily="50" charset="-127"/>
                </a:rPr>
                <a:t>.</a:t>
              </a:r>
            </a:p>
            <a:p>
              <a:pPr algn="l" latinLnBrk="0"/>
              <a:r>
                <a:rPr lang="en-US" altLang="ko-KR" sz="11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</a:t>
              </a:r>
            </a:p>
            <a:p>
              <a:pPr algn="l" latinLnBrk="0"/>
              <a:r>
                <a:rPr lang="en-US" altLang="ko-KR" sz="1100" dirty="0">
                  <a:latin typeface="Consolas" panose="020B0609020204030204" pitchFamily="49" charset="0"/>
                  <a:ea typeface="굴림" panose="020B0600000101010101" pitchFamily="50" charset="-127"/>
                </a:rPr>
                <a:t>== RESTART: … ==</a:t>
              </a:r>
            </a:p>
            <a:p>
              <a:pPr algn="l" latinLnBrk="0"/>
              <a:r>
                <a:rPr lang="ko-KR" altLang="en-US" sz="1100" dirty="0">
                  <a:latin typeface="Consolas" panose="020B0609020204030204" pitchFamily="49" charset="0"/>
                  <a:ea typeface="굴림" panose="020B0600000101010101" pitchFamily="50" charset="-127"/>
                </a:rPr>
                <a:t>얼마를 구매하셨나요</a:t>
              </a:r>
              <a:r>
                <a:rPr lang="en-US" altLang="ko-KR" sz="1100" dirty="0">
                  <a:latin typeface="Consolas" panose="020B0609020204030204" pitchFamily="49" charset="0"/>
                  <a:ea typeface="굴림" panose="020B0600000101010101" pitchFamily="50" charset="-127"/>
                </a:rPr>
                <a:t>?100</a:t>
              </a:r>
              <a:r>
                <a:rPr lang="ko-KR" altLang="en-US" sz="1100" dirty="0">
                  <a:latin typeface="Consolas" panose="020B0609020204030204" pitchFamily="49" charset="0"/>
                  <a:ea typeface="굴림" panose="020B0600000101010101" pitchFamily="50" charset="-127"/>
                </a:rPr>
                <a:t>원</a:t>
              </a:r>
            </a:p>
            <a:p>
              <a:pPr algn="l" latinLnBrk="0"/>
              <a:r>
                <a:rPr lang="en-US" altLang="ko-KR" sz="1100" dirty="0">
                  <a:latin typeface="Consolas" panose="020B0609020204030204" pitchFamily="49" charset="0"/>
                  <a:ea typeface="굴림" panose="020B0600000101010101" pitchFamily="50" charset="-127"/>
                </a:rPr>
                <a:t>Traceback (most recent call last):</a:t>
              </a:r>
            </a:p>
            <a:p>
              <a:pPr algn="l" latinLnBrk="0"/>
              <a:r>
                <a:rPr lang="en-US" altLang="ko-KR" sz="1100" dirty="0">
                  <a:latin typeface="Consolas" panose="020B0609020204030204" pitchFamily="49" charset="0"/>
                  <a:ea typeface="굴림" panose="020B0600000101010101" pitchFamily="50" charset="-127"/>
                </a:rPr>
                <a:t>  File "C:/Users/iamhpd/AppData/Local/Programs/Python/Python37/test3.py", line 1, in &lt;module&gt;</a:t>
              </a:r>
            </a:p>
            <a:p>
              <a:pPr algn="l" latinLnBrk="0"/>
              <a:r>
                <a:rPr lang="en-US" altLang="ko-KR" sz="1100" dirty="0">
                  <a:latin typeface="Consolas" panose="020B0609020204030204" pitchFamily="49" charset="0"/>
                  <a:ea typeface="굴림" panose="020B0600000101010101" pitchFamily="50" charset="-127"/>
                </a:rPr>
                <a:t>    price =  int(input("</a:t>
              </a:r>
              <a:r>
                <a:rPr lang="ko-KR" altLang="en-US" sz="1100" dirty="0">
                  <a:latin typeface="Consolas" panose="020B0609020204030204" pitchFamily="49" charset="0"/>
                  <a:ea typeface="굴림" panose="020B0600000101010101" pitchFamily="50" charset="-127"/>
                </a:rPr>
                <a:t>얼마를 구매하셨나요</a:t>
              </a:r>
              <a:r>
                <a:rPr lang="en-US" altLang="ko-KR" sz="1100" dirty="0">
                  <a:latin typeface="Consolas" panose="020B0609020204030204" pitchFamily="49" charset="0"/>
                  <a:ea typeface="굴림" panose="020B0600000101010101" pitchFamily="50" charset="-127"/>
                </a:rPr>
                <a:t>?"))</a:t>
              </a:r>
            </a:p>
            <a:p>
              <a:pPr algn="l" latinLnBrk="0"/>
              <a:r>
                <a:rPr lang="en-US" altLang="ko-KR" sz="11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ValueError</a:t>
              </a:r>
              <a:r>
                <a:rPr lang="en-US" altLang="ko-KR" sz="1100" dirty="0">
                  <a:latin typeface="Consolas" panose="020B0609020204030204" pitchFamily="49" charset="0"/>
                  <a:ea typeface="굴림" panose="020B0600000101010101" pitchFamily="50" charset="-127"/>
                </a:rPr>
                <a:t>: invalid literal for int() with base 10: '100</a:t>
              </a:r>
              <a:r>
                <a:rPr lang="ko-KR" altLang="en-US" sz="1100" dirty="0">
                  <a:latin typeface="Consolas" panose="020B0609020204030204" pitchFamily="49" charset="0"/>
                  <a:ea typeface="굴림" panose="020B0600000101010101" pitchFamily="50" charset="-127"/>
                </a:rPr>
                <a:t>원</a:t>
              </a:r>
              <a:r>
                <a:rPr lang="en-US" altLang="ko-KR" sz="1100" dirty="0">
                  <a:latin typeface="Consolas" panose="020B0609020204030204" pitchFamily="49" charset="0"/>
                  <a:ea typeface="굴림" panose="020B0600000101010101" pitchFamily="50" charset="-127"/>
                </a:rPr>
                <a:t>'</a:t>
              </a:r>
            </a:p>
            <a:p>
              <a:pPr algn="l" latinLnBrk="0"/>
              <a:r>
                <a:rPr lang="en-US" altLang="ko-KR" sz="11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</a:t>
              </a:r>
            </a:p>
          </p:txBody>
        </p:sp>
      </p:grpSp>
      <p:sp>
        <p:nvSpPr>
          <p:cNvPr id="20" name="위로 굽은 화살표 22">
            <a:extLst>
              <a:ext uri="{FF2B5EF4-FFF2-40B4-BE49-F238E27FC236}">
                <a16:creationId xmlns:a16="http://schemas.microsoft.com/office/drawing/2014/main" id="{DAEA565E-1F0A-443A-A2BE-E6757ECD301B}"/>
              </a:ext>
            </a:extLst>
          </p:cNvPr>
          <p:cNvSpPr/>
          <p:nvPr/>
        </p:nvSpPr>
        <p:spPr bwMode="auto">
          <a:xfrm>
            <a:off x="4104379" y="1675057"/>
            <a:ext cx="555301" cy="243983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297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 dirty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02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34513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4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비교</a:t>
            </a:r>
            <a:r>
              <a:rPr kumimoji="0" lang="en-US" altLang="ko-KR" sz="4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sz="4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논리 연산자</a:t>
            </a:r>
            <a:endParaRPr kumimoji="0" lang="en-US" altLang="ko-KR" sz="40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8047" y="3921454"/>
            <a:ext cx="51970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비교 연산자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비교 연산자 예시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논리 연산자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논리 연산자 예시</a:t>
            </a:r>
          </a:p>
        </p:txBody>
      </p:sp>
    </p:spTree>
    <p:extLst>
      <p:ext uri="{BB962C8B-B14F-4D97-AF65-F5344CB8AC3E}">
        <p14:creationId xmlns:p14="http://schemas.microsoft.com/office/powerpoint/2010/main" val="2326469288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비교 연산자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1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CC4ECE4-7986-4F7F-BB3C-588FE7E9E18E}"/>
              </a:ext>
            </a:extLst>
          </p:cNvPr>
          <p:cNvSpPr/>
          <p:nvPr/>
        </p:nvSpPr>
        <p:spPr bwMode="auto">
          <a:xfrm>
            <a:off x="719222" y="873190"/>
            <a:ext cx="5868903" cy="1613885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3240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68288" indent="-177800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수치의 대소관계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,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문자나 기타 자료형의 일치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,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불일치 관계를 표시하는 연산자나 방법</a:t>
            </a:r>
          </a:p>
          <a:p>
            <a:pPr marL="268288" indent="-177800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“수치가 큰가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?,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작은가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?  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문자가 같은가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?, </a:t>
            </a:r>
            <a:r>
              <a:rPr kumimoji="0" lang="ko-KR" altLang="en-US" b="1" kern="0" dirty="0" err="1">
                <a:solidFill>
                  <a:prstClr val="black"/>
                </a:solidFill>
                <a:latin typeface="나눔바른고딕"/>
                <a:ea typeface="나눔바른고딕"/>
              </a:rPr>
              <a:t>다른가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?”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와 </a:t>
            </a:r>
            <a:b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</a:b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같은 표현으로 결과는 참 거짓의 형태로 나옴</a:t>
            </a:r>
          </a:p>
          <a:p>
            <a:pPr marL="268288" indent="-177800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endParaRPr kumimoji="0" lang="ko-KR" altLang="en-US" b="1" kern="0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713C41C-DF98-4E6E-8F4A-1D5016B6AE91}"/>
              </a:ext>
            </a:extLst>
          </p:cNvPr>
          <p:cNvSpPr/>
          <p:nvPr/>
        </p:nvSpPr>
        <p:spPr bwMode="auto">
          <a:xfrm>
            <a:off x="711273" y="698713"/>
            <a:ext cx="1849048" cy="351728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비교 연산자</a:t>
            </a:r>
            <a:endParaRPr kumimoji="0" lang="en-US" altLang="ko-KR" sz="2000" b="1" kern="0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512189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비교 연산자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1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3A5232B-DE0D-45C5-9248-833E529FF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893415"/>
              </p:ext>
            </p:extLst>
          </p:nvPr>
        </p:nvGraphicFramePr>
        <p:xfrm>
          <a:off x="719138" y="700088"/>
          <a:ext cx="5868987" cy="302400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1671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7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20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ko-KR" altLang="en-US" sz="1800" b="1" baseline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비교 연산자</a:t>
                      </a:r>
                      <a:endParaRPr lang="en-US" altLang="ko-KR" sz="1800" b="1" baseline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ko-KR" altLang="en-US" sz="1800" b="1" baseline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내용</a:t>
                      </a:r>
                      <a:endParaRPr lang="en-US" altLang="ko-KR" sz="1800" b="1" baseline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==</a:t>
                      </a:r>
                      <a:endParaRPr lang="ko-KR" altLang="en-US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T="45714" marB="457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같다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(=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와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주의할 것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T="45714" marB="457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!=</a:t>
                      </a:r>
                      <a:endParaRPr lang="ko-KR" altLang="en-US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T="45714" marB="457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다르다</a:t>
                      </a:r>
                    </a:p>
                  </a:txBody>
                  <a:tcPr marT="45714" marB="457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17248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&lt;</a:t>
                      </a:r>
                      <a:endParaRPr lang="ko-KR" altLang="en-US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T="45714" marB="457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오른쪽이 크다</a:t>
                      </a:r>
                    </a:p>
                  </a:txBody>
                  <a:tcPr marT="45714" marB="457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52840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&gt;</a:t>
                      </a:r>
                      <a:endParaRPr lang="ko-KR" altLang="en-US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T="45714" marB="457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오른쪽이 작다</a:t>
                      </a:r>
                    </a:p>
                  </a:txBody>
                  <a:tcPr marT="45714" marB="457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98812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&lt;=</a:t>
                      </a:r>
                      <a:endParaRPr lang="ko-KR" altLang="en-US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T="45714" marB="457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오른쪽이 크거나 같다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순서주의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T="45714" marB="457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&gt;=</a:t>
                      </a:r>
                      <a:endParaRPr lang="ko-KR" altLang="en-US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T="45714" marB="457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오른쪽이 작거나 같다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순서주의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T="45714" marB="457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612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비교 연산자 예시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2)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AA89165-1636-4210-9742-CC9DCB0616F0}"/>
              </a:ext>
            </a:extLst>
          </p:cNvPr>
          <p:cNvGrpSpPr/>
          <p:nvPr/>
        </p:nvGrpSpPr>
        <p:grpSpPr>
          <a:xfrm>
            <a:off x="292696" y="558404"/>
            <a:ext cx="6295429" cy="469145"/>
            <a:chOff x="292696" y="558404"/>
            <a:chExt cx="6295429" cy="46914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103CE37-8D21-4E2C-A4A8-680019A3BD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601047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간단한 비교 연산자 실습</a:t>
              </a:r>
              <a:r>
                <a:rPr kumimoji="0" lang="en-US" altLang="ko-KR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1(</a:t>
              </a: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수치 비교</a:t>
              </a:r>
              <a:r>
                <a:rPr kumimoji="0" lang="en-US" altLang="ko-KR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  <p:pic>
          <p:nvPicPr>
            <p:cNvPr id="7" name="Picture 89" descr="ti122d8507 [부동산]">
              <a:extLst>
                <a:ext uri="{FF2B5EF4-FFF2-40B4-BE49-F238E27FC236}">
                  <a16:creationId xmlns:a16="http://schemas.microsoft.com/office/drawing/2014/main" id="{7153EEA7-B7A2-45C5-9193-DDB436EE2B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CF34728-3130-4337-834C-6E8C9C4B6584}"/>
              </a:ext>
            </a:extLst>
          </p:cNvPr>
          <p:cNvGrpSpPr/>
          <p:nvPr/>
        </p:nvGrpSpPr>
        <p:grpSpPr>
          <a:xfrm>
            <a:off x="764172" y="1166813"/>
            <a:ext cx="5823954" cy="3559922"/>
            <a:chOff x="702526" y="2051169"/>
            <a:chExt cx="5890479" cy="609796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3123047-074C-480F-9BBB-7AF23421BD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5AE7B00-FC90-4BBB-B671-068AA6DCAE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543344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E7AFFA9-8459-4D5E-9F4B-990CD82CF6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7968853"/>
              <a:ext cx="5890479" cy="180276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3D5EB0-DCAA-42BA-B96B-81C1AF48F597}"/>
              </a:ext>
            </a:extLst>
          </p:cNvPr>
          <p:cNvSpPr/>
          <p:nvPr/>
        </p:nvSpPr>
        <p:spPr bwMode="auto">
          <a:xfrm>
            <a:off x="764171" y="1313036"/>
            <a:ext cx="5688950" cy="2913926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a=100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if (a==99): print("a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는 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99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입니다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")</a:t>
            </a:r>
          </a:p>
          <a:p>
            <a:pPr algn="l" latinLnBrk="0"/>
            <a:endParaRPr lang="en-US" altLang="ko-KR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if (a==100): print("a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는 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100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입니다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")</a:t>
            </a:r>
          </a:p>
          <a:p>
            <a:pPr algn="l" latinLnBrk="0"/>
            <a:endParaRPr lang="en-US" altLang="ko-KR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a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는 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100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입니다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if (a&gt;=100): print("a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는 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100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이상입니다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")</a:t>
            </a:r>
          </a:p>
          <a:p>
            <a:pPr algn="l" latinLnBrk="0"/>
            <a:endParaRPr lang="en-US" altLang="ko-KR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a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는 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100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이상입니다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if (a&lt;100): print("a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는 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100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미만입니다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")</a:t>
            </a:r>
          </a:p>
          <a:p>
            <a:pPr algn="l" latinLnBrk="0"/>
            <a:endParaRPr lang="en-US" altLang="ko-KR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</a:t>
            </a:r>
          </a:p>
        </p:txBody>
      </p:sp>
    </p:spTree>
    <p:extLst>
      <p:ext uri="{BB962C8B-B14F-4D97-AF65-F5344CB8AC3E}">
        <p14:creationId xmlns:p14="http://schemas.microsoft.com/office/powerpoint/2010/main" val="3037524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비교 연산자 예시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2)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AA89165-1636-4210-9742-CC9DCB0616F0}"/>
              </a:ext>
            </a:extLst>
          </p:cNvPr>
          <p:cNvGrpSpPr/>
          <p:nvPr/>
        </p:nvGrpSpPr>
        <p:grpSpPr>
          <a:xfrm>
            <a:off x="292696" y="558404"/>
            <a:ext cx="6295429" cy="469145"/>
            <a:chOff x="292696" y="558404"/>
            <a:chExt cx="6295429" cy="46914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103CE37-8D21-4E2C-A4A8-680019A3BD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601047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간단한 비교 연산자 실습</a:t>
              </a:r>
              <a:r>
                <a:rPr kumimoji="0" lang="en-US" altLang="ko-KR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2(</a:t>
              </a: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 비교</a:t>
              </a:r>
              <a:r>
                <a:rPr kumimoji="0" lang="en-US" altLang="ko-KR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  <p:pic>
          <p:nvPicPr>
            <p:cNvPr id="7" name="Picture 89" descr="ti122d8507 [부동산]">
              <a:extLst>
                <a:ext uri="{FF2B5EF4-FFF2-40B4-BE49-F238E27FC236}">
                  <a16:creationId xmlns:a16="http://schemas.microsoft.com/office/drawing/2014/main" id="{7153EEA7-B7A2-45C5-9193-DDB436EE2B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1E2C49-533A-4056-9EBE-FA9876A396DE}"/>
              </a:ext>
            </a:extLst>
          </p:cNvPr>
          <p:cNvSpPr/>
          <p:nvPr/>
        </p:nvSpPr>
        <p:spPr bwMode="auto">
          <a:xfrm>
            <a:off x="1255311" y="1182259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문자의 같음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일치함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</a:t>
            </a:r>
            <a:b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문자의 크다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작다의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비교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0" lang="ko-KR" altLang="en-US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정렬시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크기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 가능함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4B04ADF-AD93-4FD0-8CFB-B22945D30A9E}"/>
              </a:ext>
            </a:extLst>
          </p:cNvPr>
          <p:cNvGrpSpPr/>
          <p:nvPr/>
        </p:nvGrpSpPr>
        <p:grpSpPr>
          <a:xfrm>
            <a:off x="719572" y="1182259"/>
            <a:ext cx="507705" cy="732091"/>
            <a:chOff x="593089" y="2787774"/>
            <a:chExt cx="507705" cy="73209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AA9E0C9-A72E-4D61-9A2D-9ADE35AB4645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3F33E2A-B99B-449E-8CFE-6E38E6E8B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5432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비교 연산자 예시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2)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AA89165-1636-4210-9742-CC9DCB0616F0}"/>
              </a:ext>
            </a:extLst>
          </p:cNvPr>
          <p:cNvGrpSpPr/>
          <p:nvPr/>
        </p:nvGrpSpPr>
        <p:grpSpPr>
          <a:xfrm>
            <a:off x="292696" y="547798"/>
            <a:ext cx="6295429" cy="469145"/>
            <a:chOff x="292696" y="558404"/>
            <a:chExt cx="6295429" cy="46914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103CE37-8D21-4E2C-A4A8-680019A3BD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601047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간단한 비교 연산자 실습</a:t>
              </a:r>
              <a:r>
                <a:rPr kumimoji="0" lang="en-US" altLang="ko-KR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2(</a:t>
              </a: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 비교</a:t>
              </a:r>
              <a:r>
                <a:rPr kumimoji="0" lang="en-US" altLang="ko-KR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  <p:pic>
          <p:nvPicPr>
            <p:cNvPr id="7" name="Picture 89" descr="ti122d8507 [부동산]">
              <a:extLst>
                <a:ext uri="{FF2B5EF4-FFF2-40B4-BE49-F238E27FC236}">
                  <a16:creationId xmlns:a16="http://schemas.microsoft.com/office/drawing/2014/main" id="{7153EEA7-B7A2-45C5-9193-DDB436EE2B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CF34728-3130-4337-834C-6E8C9C4B6584}"/>
              </a:ext>
            </a:extLst>
          </p:cNvPr>
          <p:cNvGrpSpPr/>
          <p:nvPr/>
        </p:nvGrpSpPr>
        <p:grpSpPr>
          <a:xfrm>
            <a:off x="764172" y="1190069"/>
            <a:ext cx="6276708" cy="3739352"/>
            <a:chOff x="702526" y="2051169"/>
            <a:chExt cx="5890479" cy="640531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3123047-074C-480F-9BBB-7AF23421BD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5AE7B00-FC90-4BBB-B671-068AA6DCAE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5740803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E7AFFA9-8459-4D5E-9F4B-990CD82CF6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8276207"/>
              <a:ext cx="5890479" cy="180276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3D5EB0-DCAA-42BA-B96B-81C1AF48F597}"/>
              </a:ext>
            </a:extLst>
          </p:cNvPr>
          <p:cNvSpPr/>
          <p:nvPr/>
        </p:nvSpPr>
        <p:spPr bwMode="auto">
          <a:xfrm>
            <a:off x="764170" y="1336292"/>
            <a:ext cx="6998069" cy="2913926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a="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abc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"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if(a == "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abc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"): print("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abc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이다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")</a:t>
            </a:r>
          </a:p>
          <a:p>
            <a:pPr algn="l" latinLnBrk="0"/>
            <a:endParaRPr lang="en-US" altLang="ko-KR" sz="14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abc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이다</a:t>
            </a:r>
            <a:endParaRPr lang="en-US" altLang="ko-KR" sz="14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a="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abc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"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if(a &gt; "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abc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"): print("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abc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보다 </a:t>
            </a:r>
            <a:r>
              <a:rPr lang="ko-KR" altLang="en-US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큰문자이다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")</a:t>
            </a:r>
          </a:p>
          <a:p>
            <a:pPr algn="l" latinLnBrk="0"/>
            <a:endParaRPr lang="en-US" altLang="ko-KR" sz="14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a="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abd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"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if(a &gt; "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abc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"): print("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abc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보다 </a:t>
            </a:r>
            <a:r>
              <a:rPr lang="ko-KR" altLang="en-US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큰문자이다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")</a:t>
            </a:r>
          </a:p>
          <a:p>
            <a:pPr algn="l" latinLnBrk="0"/>
            <a:endParaRPr lang="en-US" altLang="ko-KR" sz="14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abc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보다 </a:t>
            </a:r>
            <a:r>
              <a:rPr lang="ko-KR" altLang="en-US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큰문자이다</a:t>
            </a:r>
            <a:endParaRPr lang="ko-KR" altLang="en-US" sz="14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a="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abb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"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if(a &gt; "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abc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"): print("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abc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보다 </a:t>
            </a:r>
            <a:r>
              <a:rPr lang="ko-KR" altLang="en-US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큰문자이다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")</a:t>
            </a:r>
          </a:p>
          <a:p>
            <a:pPr algn="l" latinLnBrk="0"/>
            <a:endParaRPr lang="en-US" altLang="ko-KR" sz="14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</a:t>
            </a:r>
          </a:p>
        </p:txBody>
      </p:sp>
    </p:spTree>
    <p:extLst>
      <p:ext uri="{BB962C8B-B14F-4D97-AF65-F5344CB8AC3E}">
        <p14:creationId xmlns:p14="http://schemas.microsoft.com/office/powerpoint/2010/main" val="630856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논리 연산자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3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600415-FE37-41E6-B13B-7340DAB162CB}"/>
              </a:ext>
            </a:extLst>
          </p:cNvPr>
          <p:cNvSpPr/>
          <p:nvPr/>
        </p:nvSpPr>
        <p:spPr bwMode="auto">
          <a:xfrm>
            <a:off x="719222" y="873191"/>
            <a:ext cx="5868903" cy="95561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3240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92075" algn="l" defTabSz="1291174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b="1" kern="0" dirty="0" err="1">
                <a:solidFill>
                  <a:prstClr val="black"/>
                </a:solidFill>
                <a:latin typeface="나눔바른고딕"/>
                <a:ea typeface="나눔바른고딕"/>
              </a:rPr>
              <a:t>부울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 연산자라고도 하며 논리식의 연산을 수행함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/>
            </a:r>
            <a:b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</a:b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(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수학시간에 명제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,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참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,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거짓을 생각할 것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A5FA19E-539B-4468-A7D3-9ED168B9243F}"/>
              </a:ext>
            </a:extLst>
          </p:cNvPr>
          <p:cNvSpPr/>
          <p:nvPr/>
        </p:nvSpPr>
        <p:spPr bwMode="auto">
          <a:xfrm>
            <a:off x="711273" y="698713"/>
            <a:ext cx="1849048" cy="351728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논리 연산자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F7663964-5A8B-4143-BCF2-D38A233BB9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029656"/>
              </p:ext>
            </p:extLst>
          </p:nvPr>
        </p:nvGraphicFramePr>
        <p:xfrm>
          <a:off x="714520" y="2657241"/>
          <a:ext cx="1835640" cy="1005258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29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7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and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91388" marR="91388" marT="45623" marB="456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T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91388" marR="91388" marT="45623" marB="456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F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91388" marR="91388" marT="45623" marB="456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T</a:t>
                      </a:r>
                      <a:endParaRPr lang="ko-KR" altLang="en-US" sz="1600" b="1" dirty="0"/>
                    </a:p>
                  </a:txBody>
                  <a:tcPr marL="91388" marR="91388" marT="45623" marB="456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T</a:t>
                      </a:r>
                      <a:endParaRPr lang="ko-KR" altLang="en-US" sz="1600" b="1" dirty="0"/>
                    </a:p>
                  </a:txBody>
                  <a:tcPr marL="91388" marR="91388" marT="45623" marB="456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F</a:t>
                      </a:r>
                      <a:endParaRPr lang="ko-KR" altLang="en-US" sz="1600" b="1" dirty="0"/>
                    </a:p>
                  </a:txBody>
                  <a:tcPr marL="91388" marR="91388" marT="45623" marB="456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F</a:t>
                      </a:r>
                      <a:endParaRPr lang="ko-KR" altLang="en-US" sz="1600" b="1" dirty="0"/>
                    </a:p>
                  </a:txBody>
                  <a:tcPr marL="91388" marR="91388" marT="45623" marB="456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F</a:t>
                      </a:r>
                      <a:endParaRPr lang="ko-KR" altLang="en-US" sz="1600" b="1" dirty="0"/>
                    </a:p>
                  </a:txBody>
                  <a:tcPr marL="91388" marR="91388" marT="45623" marB="456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F</a:t>
                      </a:r>
                      <a:endParaRPr lang="ko-KR" altLang="en-US" sz="1600" b="1" dirty="0"/>
                    </a:p>
                  </a:txBody>
                  <a:tcPr marL="91388" marR="91388" marT="45623" marB="456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4648270-FFD6-45D3-BAA5-B3E5BC130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7096"/>
              </p:ext>
            </p:extLst>
          </p:nvPr>
        </p:nvGraphicFramePr>
        <p:xfrm>
          <a:off x="2736360" y="2657241"/>
          <a:ext cx="1835640" cy="1005258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29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7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or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91388" marR="91388" marT="45623" marB="456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T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91388" marR="91388" marT="45623" marB="456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F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91388" marR="91388" marT="45623" marB="456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T</a:t>
                      </a:r>
                      <a:endParaRPr lang="ko-KR" altLang="en-US" sz="1600" b="1" dirty="0"/>
                    </a:p>
                  </a:txBody>
                  <a:tcPr marL="91388" marR="91388" marT="45623" marB="456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2417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바른고딕"/>
                          <a:ea typeface="나눔바른고딕"/>
                          <a:cs typeface="+mn-cs"/>
                        </a:rPr>
                        <a:t>T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바른고딕"/>
                        <a:ea typeface="나눔바른고딕"/>
                        <a:cs typeface="+mn-cs"/>
                      </a:endParaRPr>
                    </a:p>
                  </a:txBody>
                  <a:tcPr marL="91388" marR="91388" marT="45623" marB="456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T</a:t>
                      </a:r>
                      <a:endParaRPr lang="ko-KR" altLang="en-US" sz="1600" b="1" dirty="0"/>
                    </a:p>
                  </a:txBody>
                  <a:tcPr marL="91388" marR="91388" marT="45623" marB="456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F</a:t>
                      </a:r>
                      <a:endParaRPr lang="ko-KR" altLang="en-US" sz="1600" b="1" dirty="0"/>
                    </a:p>
                  </a:txBody>
                  <a:tcPr marL="91388" marR="91388" marT="45623" marB="456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2417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바른고딕"/>
                          <a:ea typeface="나눔바른고딕"/>
                          <a:cs typeface="+mn-cs"/>
                        </a:rPr>
                        <a:t>T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바른고딕"/>
                        <a:ea typeface="나눔바른고딕"/>
                        <a:cs typeface="+mn-cs"/>
                      </a:endParaRPr>
                    </a:p>
                  </a:txBody>
                  <a:tcPr marL="91388" marR="91388" marT="45623" marB="456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F</a:t>
                      </a:r>
                      <a:endParaRPr lang="ko-KR" altLang="en-US" sz="1600" b="1" dirty="0"/>
                    </a:p>
                  </a:txBody>
                  <a:tcPr marL="91388" marR="91388" marT="45623" marB="456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E27C0A51-31A7-4093-96C7-7654B33D66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621482"/>
              </p:ext>
            </p:extLst>
          </p:nvPr>
        </p:nvGraphicFramePr>
        <p:xfrm>
          <a:off x="4752485" y="2657241"/>
          <a:ext cx="1835640" cy="670172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129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7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91388" marR="91388" marT="45623" marB="456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T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91388" marR="91388" marT="45623" marB="456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F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91388" marR="91388" marT="45623" marB="456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not</a:t>
                      </a:r>
                      <a:endParaRPr lang="ko-KR" altLang="en-US" sz="1600" b="1" dirty="0"/>
                    </a:p>
                  </a:txBody>
                  <a:tcPr marL="91388" marR="91388" marT="45623" marB="456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2417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바른고딕"/>
                          <a:ea typeface="나눔바른고딕"/>
                          <a:cs typeface="+mn-cs"/>
                        </a:rPr>
                        <a:t>F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바른고딕"/>
                        <a:ea typeface="나눔바른고딕"/>
                        <a:cs typeface="+mn-cs"/>
                      </a:endParaRPr>
                    </a:p>
                  </a:txBody>
                  <a:tcPr marL="91388" marR="91388" marT="45623" marB="456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T</a:t>
                      </a:r>
                      <a:endParaRPr lang="ko-KR" altLang="en-US" sz="1600" b="1" dirty="0"/>
                    </a:p>
                  </a:txBody>
                  <a:tcPr marL="91388" marR="91388" marT="45623" marB="4562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10123FBE-5FE8-4AF8-8238-1FCE63307786}"/>
              </a:ext>
            </a:extLst>
          </p:cNvPr>
          <p:cNvGrpSpPr/>
          <p:nvPr/>
        </p:nvGrpSpPr>
        <p:grpSpPr>
          <a:xfrm>
            <a:off x="719572" y="2053881"/>
            <a:ext cx="5868553" cy="497175"/>
            <a:chOff x="820492" y="3806334"/>
            <a:chExt cx="5868553" cy="49717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C4F1C1F-C9E1-483B-97B0-4EF4FD3F6070}"/>
                </a:ext>
              </a:extLst>
            </p:cNvPr>
            <p:cNvSpPr/>
            <p:nvPr/>
          </p:nvSpPr>
          <p:spPr bwMode="auto">
            <a:xfrm>
              <a:off x="1356231" y="3806334"/>
              <a:ext cx="5332814" cy="497175"/>
            </a:xfrm>
            <a:prstGeom prst="rect">
              <a:avLst/>
            </a:prstGeom>
            <a:solidFill>
              <a:srgbClr val="E2E2E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08000" tIns="45720" rIns="108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defTabSz="1291174" fontAlgn="auto" latinLnBrk="0">
                <a:spcAft>
                  <a:spcPts val="0"/>
                </a:spcAft>
              </a:pP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and, or, not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 연산은 다음과 같이 수행</a:t>
              </a: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6B28601-896A-45F3-AC7C-645A36C38466}"/>
                </a:ext>
              </a:extLst>
            </p:cNvPr>
            <p:cNvGrpSpPr/>
            <p:nvPr/>
          </p:nvGrpSpPr>
          <p:grpSpPr>
            <a:xfrm>
              <a:off x="820492" y="3806335"/>
              <a:ext cx="507705" cy="497174"/>
              <a:chOff x="820492" y="3806335"/>
              <a:chExt cx="507705" cy="49717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D08F6773-19AA-49E6-B2A5-D70FD635D770}"/>
                  </a:ext>
                </a:extLst>
              </p:cNvPr>
              <p:cNvSpPr/>
              <p:nvPr/>
            </p:nvSpPr>
            <p:spPr bwMode="auto">
              <a:xfrm>
                <a:off x="820492" y="3806335"/>
                <a:ext cx="507705" cy="497174"/>
              </a:xfrm>
              <a:prstGeom prst="rect">
                <a:avLst/>
              </a:prstGeom>
              <a:solidFill>
                <a:srgbClr val="0CA0C7"/>
              </a:solidFill>
              <a:ln w="12700" cap="flat" cmpd="sng" algn="ctr">
                <a:noFill/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350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3A657572-ADE3-45BB-B132-72EB2A4988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147" y="3955645"/>
                <a:ext cx="258835" cy="22313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93423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 bwMode="auto">
          <a:xfrm>
            <a:off x="0" y="480305"/>
            <a:ext cx="6671462" cy="544002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16"/>
          <p:cNvSpPr>
            <a:spLocks noChangeArrowheads="1"/>
          </p:cNvSpPr>
          <p:nvPr/>
        </p:nvSpPr>
        <p:spPr bwMode="auto">
          <a:xfrm>
            <a:off x="585591" y="493606"/>
            <a:ext cx="2005209" cy="56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2800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r>
              <a:rPr kumimoji="0" lang="ko-KR" altLang="en-US" sz="28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699494" y="1365071"/>
            <a:ext cx="7244814" cy="438368"/>
            <a:chOff x="414198" y="948109"/>
            <a:chExt cx="7244814" cy="438368"/>
          </a:xfrm>
        </p:grpSpPr>
        <p:sp>
          <p:nvSpPr>
            <p:cNvPr id="25" name="직사각형 24"/>
            <p:cNvSpPr>
              <a:spLocks noChangeArrowheads="1"/>
            </p:cNvSpPr>
            <p:nvPr/>
          </p:nvSpPr>
          <p:spPr bwMode="auto">
            <a:xfrm>
              <a:off x="759491" y="948109"/>
              <a:ext cx="6899521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if</a:t>
              </a:r>
              <a:r>
                <a:rPr kumimoji="0" lang="ko-KR" altLang="en-US" sz="2000" b="1" kern="0" dirty="0" err="1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조건문</a:t>
              </a:r>
              <a:endParaRPr kumimoji="0" lang="ko-KR" altLang="en-US" sz="2000" b="1" kern="0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타원 25"/>
            <p:cNvSpPr/>
            <p:nvPr/>
          </p:nvSpPr>
          <p:spPr bwMode="auto">
            <a:xfrm>
              <a:off x="414198" y="974184"/>
              <a:ext cx="389107" cy="389107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500" b="1" kern="0" dirty="0">
                  <a:solidFill>
                    <a:sysClr val="window" lastClr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</a:t>
              </a: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3" name="직각 삼각형 32"/>
          <p:cNvSpPr/>
          <p:nvPr/>
        </p:nvSpPr>
        <p:spPr bwMode="auto">
          <a:xfrm flipH="1">
            <a:off x="6056985" y="480305"/>
            <a:ext cx="614475" cy="544002"/>
          </a:xfrm>
          <a:prstGeom prst="rtTriangle">
            <a:avLst/>
          </a:prstGeom>
          <a:solidFill>
            <a:srgbClr val="FFFFFF">
              <a:alpha val="6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-7317" y="480305"/>
            <a:ext cx="620051" cy="544002"/>
          </a:xfrm>
          <a:prstGeom prst="rect">
            <a:avLst/>
          </a:prstGeom>
          <a:solidFill>
            <a:srgbClr val="0F6FC6">
              <a:lumMod val="5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" y="539840"/>
            <a:ext cx="440966" cy="424931"/>
          </a:xfrm>
          <a:prstGeom prst="rect">
            <a:avLst/>
          </a:prstGeom>
        </p:spPr>
      </p:pic>
      <p:grpSp>
        <p:nvGrpSpPr>
          <p:cNvPr id="45" name="그룹 44"/>
          <p:cNvGrpSpPr/>
          <p:nvPr/>
        </p:nvGrpSpPr>
        <p:grpSpPr>
          <a:xfrm>
            <a:off x="699494" y="1971195"/>
            <a:ext cx="7244814" cy="438368"/>
            <a:chOff x="414198" y="948109"/>
            <a:chExt cx="7244814" cy="438368"/>
          </a:xfrm>
        </p:grpSpPr>
        <p:sp>
          <p:nvSpPr>
            <p:cNvPr id="46" name="직사각형 45"/>
            <p:cNvSpPr>
              <a:spLocks noChangeArrowheads="1"/>
            </p:cNvSpPr>
            <p:nvPr/>
          </p:nvSpPr>
          <p:spPr bwMode="auto">
            <a:xfrm>
              <a:off x="759491" y="948109"/>
              <a:ext cx="6899521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비교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논리 연산</a:t>
              </a:r>
            </a:p>
          </p:txBody>
        </p:sp>
        <p:sp>
          <p:nvSpPr>
            <p:cNvPr id="47" name="타원 46"/>
            <p:cNvSpPr/>
            <p:nvPr/>
          </p:nvSpPr>
          <p:spPr bwMode="auto">
            <a:xfrm>
              <a:off x="414198" y="974184"/>
              <a:ext cx="389107" cy="389107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500" b="1" kern="0" dirty="0">
                  <a:solidFill>
                    <a:sysClr val="window" lastClr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02</a:t>
              </a: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699494" y="2577319"/>
            <a:ext cx="7244814" cy="438368"/>
            <a:chOff x="414198" y="948109"/>
            <a:chExt cx="7244814" cy="438368"/>
          </a:xfrm>
        </p:grpSpPr>
        <p:sp>
          <p:nvSpPr>
            <p:cNvPr id="49" name="직사각형 48"/>
            <p:cNvSpPr>
              <a:spLocks noChangeArrowheads="1"/>
            </p:cNvSpPr>
            <p:nvPr/>
          </p:nvSpPr>
          <p:spPr bwMode="auto">
            <a:xfrm>
              <a:off x="759491" y="948109"/>
              <a:ext cx="6899521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if</a:t>
              </a: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문의 블록구조</a:t>
              </a:r>
            </a:p>
          </p:txBody>
        </p:sp>
        <p:sp>
          <p:nvSpPr>
            <p:cNvPr id="50" name="타원 49"/>
            <p:cNvSpPr/>
            <p:nvPr/>
          </p:nvSpPr>
          <p:spPr bwMode="auto">
            <a:xfrm>
              <a:off x="414198" y="974184"/>
              <a:ext cx="389107" cy="389107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500" b="1" kern="0" dirty="0">
                  <a:solidFill>
                    <a:sysClr val="window" lastClr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03</a:t>
              </a: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1863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논리 연산자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3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0123FBE-5FE8-4AF8-8238-1FCE63307786}"/>
              </a:ext>
            </a:extLst>
          </p:cNvPr>
          <p:cNvGrpSpPr/>
          <p:nvPr/>
        </p:nvGrpSpPr>
        <p:grpSpPr>
          <a:xfrm>
            <a:off x="719572" y="704420"/>
            <a:ext cx="5868553" cy="497175"/>
            <a:chOff x="820492" y="3806334"/>
            <a:chExt cx="5868553" cy="49717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C4F1C1F-C9E1-483B-97B0-4EF4FD3F6070}"/>
                </a:ext>
              </a:extLst>
            </p:cNvPr>
            <p:cNvSpPr/>
            <p:nvPr/>
          </p:nvSpPr>
          <p:spPr bwMode="auto">
            <a:xfrm>
              <a:off x="1356231" y="3806334"/>
              <a:ext cx="5332814" cy="497175"/>
            </a:xfrm>
            <a:prstGeom prst="rect">
              <a:avLst/>
            </a:prstGeom>
            <a:solidFill>
              <a:srgbClr val="E2E2E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08000" tIns="45720" rIns="108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defTabSz="1291174" fontAlgn="auto" latinLnBrk="0">
                <a:spcAft>
                  <a:spcPts val="0"/>
                </a:spcAft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다음의 연산자를 사용</a:t>
              </a: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6B28601-896A-45F3-AC7C-645A36C38466}"/>
                </a:ext>
              </a:extLst>
            </p:cNvPr>
            <p:cNvGrpSpPr/>
            <p:nvPr/>
          </p:nvGrpSpPr>
          <p:grpSpPr>
            <a:xfrm>
              <a:off x="820492" y="3806335"/>
              <a:ext cx="507705" cy="497174"/>
              <a:chOff x="820492" y="3806335"/>
              <a:chExt cx="507705" cy="49717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D08F6773-19AA-49E6-B2A5-D70FD635D770}"/>
                  </a:ext>
                </a:extLst>
              </p:cNvPr>
              <p:cNvSpPr/>
              <p:nvPr/>
            </p:nvSpPr>
            <p:spPr bwMode="auto">
              <a:xfrm>
                <a:off x="820492" y="3806335"/>
                <a:ext cx="507705" cy="497174"/>
              </a:xfrm>
              <a:prstGeom prst="rect">
                <a:avLst/>
              </a:prstGeom>
              <a:solidFill>
                <a:srgbClr val="0CA0C7"/>
              </a:solidFill>
              <a:ln w="12700" cap="flat" cmpd="sng" algn="ctr">
                <a:noFill/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350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3A657572-ADE3-45BB-B132-72EB2A4988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147" y="3955645"/>
                <a:ext cx="258835" cy="223134"/>
              </a:xfrm>
              <a:prstGeom prst="rect">
                <a:avLst/>
              </a:prstGeom>
            </p:spPr>
          </p:pic>
        </p:grpSp>
      </p:grpSp>
      <p:sp>
        <p:nvSpPr>
          <p:cNvPr id="14" name="위로 굽은 화살표 22">
            <a:extLst>
              <a:ext uri="{FF2B5EF4-FFF2-40B4-BE49-F238E27FC236}">
                <a16:creationId xmlns:a16="http://schemas.microsoft.com/office/drawing/2014/main" id="{3C4B4D0D-C322-46E1-B516-8E4954DAFDB7}"/>
              </a:ext>
            </a:extLst>
          </p:cNvPr>
          <p:cNvSpPr/>
          <p:nvPr/>
        </p:nvSpPr>
        <p:spPr bwMode="auto">
          <a:xfrm rot="5400000">
            <a:off x="1426103" y="1213058"/>
            <a:ext cx="382966" cy="360040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923153-AB66-4445-9DAD-C40C0E7C4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1949" y="1289240"/>
            <a:ext cx="4777899" cy="392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 anchor="ctr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and, or, not</a:t>
            </a: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모두 </a:t>
            </a:r>
            <a:r>
              <a:rPr lang="ko-KR" altLang="en-US" sz="1600" b="1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소문자</a:t>
            </a: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주의할 것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467B8563-16C8-4DA6-851D-3E1620B38D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325361"/>
              </p:ext>
            </p:extLst>
          </p:nvPr>
        </p:nvGraphicFramePr>
        <p:xfrm>
          <a:off x="725675" y="1787531"/>
          <a:ext cx="5862450" cy="172800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16694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30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20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ko-KR" altLang="en-US" sz="1800" b="1" baseline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논리 연산자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CA0C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ko-KR" altLang="en-US" sz="1800" b="1" baseline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내용</a:t>
                      </a:r>
                      <a:endParaRPr lang="en-US" altLang="ko-KR" sz="1800" b="1" baseline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CA0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and</a:t>
                      </a:r>
                      <a:endParaRPr lang="ko-KR" altLang="en-US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46" marR="91446" marT="45700" marB="457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6078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and 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연산자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모두 참인 경우만 참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46" marR="91446" marT="45700" marB="457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or</a:t>
                      </a:r>
                      <a:endParaRPr lang="ko-KR" altLang="en-US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46" marR="91446" marT="45700" marB="457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6078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or 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연산자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모두 거짓인 경우만 거짓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46" marR="91446" marT="45700" marB="457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not</a:t>
                      </a:r>
                      <a:endParaRPr lang="ko-KR" altLang="en-US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46" marR="91446" marT="45700" marB="457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6078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참이면 거짓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거짓이면 참으로 변환</a:t>
                      </a:r>
                    </a:p>
                  </a:txBody>
                  <a:tcPr marL="91446" marR="91446" marT="45700" marB="457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2413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논리 연산자의 예시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4)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67B5D47-CD84-460D-96C9-1E30E9542835}"/>
              </a:ext>
            </a:extLst>
          </p:cNvPr>
          <p:cNvGrpSpPr/>
          <p:nvPr/>
        </p:nvGrpSpPr>
        <p:grpSpPr>
          <a:xfrm>
            <a:off x="719572" y="705168"/>
            <a:ext cx="5875492" cy="1022032"/>
            <a:chOff x="712788" y="1280160"/>
            <a:chExt cx="5875492" cy="102203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AA1BE2C-615F-47D3-8920-7B3B5D61C497}"/>
                </a:ext>
              </a:extLst>
            </p:cNvPr>
            <p:cNvSpPr/>
            <p:nvPr/>
          </p:nvSpPr>
          <p:spPr bwMode="auto">
            <a:xfrm>
              <a:off x="712788" y="1486116"/>
              <a:ext cx="2868785" cy="81607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44000" tIns="360000" rIns="144000" bIns="90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91174" fontAlgn="auto" latinLnBrk="0">
                <a:spcBef>
                  <a:spcPts val="600"/>
                </a:spcBef>
                <a:spcAft>
                  <a:spcPts val="0"/>
                </a:spcAft>
                <a:buClr>
                  <a:srgbClr val="0CA0C7"/>
                </a:buClr>
                <a:buSzPct val="130000"/>
                <a:defRPr/>
              </a:pP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 &lt; x &lt;10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A681223-09B1-41A6-B5F9-60C2FE5F1914}"/>
                </a:ext>
              </a:extLst>
            </p:cNvPr>
            <p:cNvSpPr/>
            <p:nvPr/>
          </p:nvSpPr>
          <p:spPr bwMode="auto">
            <a:xfrm>
              <a:off x="3719495" y="1486116"/>
              <a:ext cx="2868785" cy="81607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44000" tIns="360000" rIns="144000" bIns="90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91174" fontAlgn="auto" latinLnBrk="0">
                <a:spcBef>
                  <a:spcPts val="600"/>
                </a:spcBef>
                <a:spcAft>
                  <a:spcPts val="0"/>
                </a:spcAft>
                <a:buClr>
                  <a:srgbClr val="0CA0C7"/>
                </a:buClr>
                <a:buSzPct val="130000"/>
              </a:pP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 &lt; x  and x &lt;100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FC6AB1F-252A-4B4F-AC0B-8F761B73BF3B}"/>
                </a:ext>
              </a:extLst>
            </p:cNvPr>
            <p:cNvSpPr/>
            <p:nvPr/>
          </p:nvSpPr>
          <p:spPr bwMode="auto">
            <a:xfrm>
              <a:off x="1080806" y="1280161"/>
              <a:ext cx="2132749" cy="386791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kumimoji="0" lang="ko-KR" altLang="en-US" sz="2000" b="1" kern="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잘못된 표현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2F43266-4448-4F4F-90FA-8C743940B0F4}"/>
                </a:ext>
              </a:extLst>
            </p:cNvPr>
            <p:cNvSpPr/>
            <p:nvPr/>
          </p:nvSpPr>
          <p:spPr bwMode="auto">
            <a:xfrm>
              <a:off x="4087513" y="1280160"/>
              <a:ext cx="2132749" cy="386791"/>
            </a:xfrm>
            <a:prstGeom prst="rect">
              <a:avLst/>
            </a:prstGeom>
            <a:solidFill>
              <a:srgbClr val="089CA3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kumimoji="0" lang="ko-KR" altLang="en-US" sz="2000" b="1" kern="0" dirty="0">
                  <a:solidFill>
                    <a:prstClr val="white"/>
                  </a:solidFill>
                  <a:latin typeface="나눔바른고딕"/>
                  <a:ea typeface="나눔바른고딕"/>
                </a:rPr>
                <a:t>올바른 표현</a:t>
              </a:r>
            </a:p>
          </p:txBody>
        </p:sp>
      </p:grpSp>
      <p:sp>
        <p:nvSpPr>
          <p:cNvPr id="21" name="위로 굽은 화살표 22">
            <a:extLst>
              <a:ext uri="{FF2B5EF4-FFF2-40B4-BE49-F238E27FC236}">
                <a16:creationId xmlns:a16="http://schemas.microsoft.com/office/drawing/2014/main" id="{AB639667-F772-47B7-9CAD-281C48BD49DB}"/>
              </a:ext>
            </a:extLst>
          </p:cNvPr>
          <p:cNvSpPr/>
          <p:nvPr/>
        </p:nvSpPr>
        <p:spPr bwMode="auto">
          <a:xfrm rot="5400000" flipV="1">
            <a:off x="6075799" y="1738678"/>
            <a:ext cx="382966" cy="388957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B790CAD-EE24-4062-9048-A00F9DA16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5628" y="1838846"/>
            <a:ext cx="3431654" cy="392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 anchor="ctr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논리 연산자를 사용하여 표현하여야 함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F5DA4E9-FC31-4281-B975-DE02D46F9EF6}"/>
              </a:ext>
            </a:extLst>
          </p:cNvPr>
          <p:cNvGrpSpPr/>
          <p:nvPr/>
        </p:nvGrpSpPr>
        <p:grpSpPr>
          <a:xfrm>
            <a:off x="719138" y="2364119"/>
            <a:ext cx="5875925" cy="2207880"/>
            <a:chOff x="1242060" y="2969889"/>
            <a:chExt cx="5875925" cy="2207880"/>
          </a:xfrm>
        </p:grpSpPr>
        <p:sp>
          <p:nvSpPr>
            <p:cNvPr id="29" name="모서리가 둥근 직사각형 2">
              <a:extLst>
                <a:ext uri="{FF2B5EF4-FFF2-40B4-BE49-F238E27FC236}">
                  <a16:creationId xmlns:a16="http://schemas.microsoft.com/office/drawing/2014/main" id="{2602719A-0FB0-4173-9625-32CC6B591FCA}"/>
                </a:ext>
              </a:extLst>
            </p:cNvPr>
            <p:cNvSpPr/>
            <p:nvPr/>
          </p:nvSpPr>
          <p:spPr bwMode="auto">
            <a:xfrm>
              <a:off x="1415444" y="2975306"/>
              <a:ext cx="5702541" cy="2202463"/>
            </a:xfrm>
            <a:prstGeom prst="roundRect">
              <a:avLst>
                <a:gd name="adj" fmla="val 6158"/>
              </a:avLst>
            </a:prstGeom>
            <a:solidFill>
              <a:srgbClr val="F7EAC5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39600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 defTabSz="6858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학점 처리 예제 </a:t>
              </a:r>
              <a:r>
                <a:rPr kumimoji="0" lang="en-US" altLang="ko-KR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 x</a:t>
              </a:r>
              <a:r>
                <a:rPr kumimoji="0" lang="ko-KR" altLang="en-US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는 입력되는 점수</a:t>
              </a:r>
              <a:r>
                <a:rPr kumimoji="0" lang="en-US" altLang="ko-KR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5F9C9772-D8DB-4DE3-9BFB-5C2F5486B8CB}"/>
                </a:ext>
              </a:extLst>
            </p:cNvPr>
            <p:cNvSpPr/>
            <p:nvPr/>
          </p:nvSpPr>
          <p:spPr bwMode="auto">
            <a:xfrm>
              <a:off x="1242060" y="2969889"/>
              <a:ext cx="472209" cy="472209"/>
            </a:xfrm>
            <a:prstGeom prst="ellipse">
              <a:avLst/>
            </a:prstGeom>
            <a:solidFill>
              <a:srgbClr val="DFAC45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non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91174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b="1" kern="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</a:t>
              </a:r>
            </a:p>
          </p:txBody>
        </p:sp>
      </p:grp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BC8D19F4-60C3-4F8C-B376-5586492297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476142"/>
              </p:ext>
            </p:extLst>
          </p:nvPr>
        </p:nvGraphicFramePr>
        <p:xfrm>
          <a:off x="1057440" y="2897290"/>
          <a:ext cx="5404321" cy="1554666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718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7264">
                  <a:extLst>
                    <a:ext uri="{9D8B030D-6E8A-4147-A177-3AD203B41FA5}">
                      <a16:colId xmlns:a16="http://schemas.microsoft.com/office/drawing/2014/main" val="1049429275"/>
                    </a:ext>
                  </a:extLst>
                </a:gridCol>
                <a:gridCol w="937264">
                  <a:extLst>
                    <a:ext uri="{9D8B030D-6E8A-4147-A177-3AD203B41FA5}">
                      <a16:colId xmlns:a16="http://schemas.microsoft.com/office/drawing/2014/main" val="3138263565"/>
                    </a:ext>
                  </a:extLst>
                </a:gridCol>
                <a:gridCol w="937264">
                  <a:extLst>
                    <a:ext uri="{9D8B030D-6E8A-4147-A177-3AD203B41FA5}">
                      <a16:colId xmlns:a16="http://schemas.microsoft.com/office/drawing/2014/main" val="3021021120"/>
                    </a:ext>
                  </a:extLst>
                </a:gridCol>
                <a:gridCol w="937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72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67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학점</a:t>
                      </a:r>
                    </a:p>
                  </a:txBody>
                  <a:tcPr marL="0" marR="0" marT="45751" marB="4575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45751" marB="4575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45751" marB="4575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45751" marB="4575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45751" marB="4575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45751" marB="4575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8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구간</a:t>
                      </a:r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 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marL="0" marR="0" marT="45751" marB="4575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≤ 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x &lt;60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marL="0" marR="0" marT="45751" marB="4575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60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≤ 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x &lt;70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marL="0" marR="0" marT="45751" marB="4575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70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≤ 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x &lt;80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marL="0" marR="0" marT="45751" marB="4575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80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≤ 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x &lt;90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marL="0" marR="0" marT="45751" marB="4575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90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≤ 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x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≤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100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marL="0" marR="0" marT="45751" marB="4575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논리식</a:t>
                      </a:r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 </a:t>
                      </a:r>
                      <a:br>
                        <a:rPr lang="en-US" altLang="ko-KR" sz="1400" b="1" dirty="0">
                          <a:latin typeface="+mn-ea"/>
                          <a:ea typeface="+mn-ea"/>
                        </a:rPr>
                      </a:br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표현</a:t>
                      </a:r>
                    </a:p>
                  </a:txBody>
                  <a:tcPr marL="0" marR="0" marT="45751" marB="4575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0 &lt;= x </a:t>
                      </a:r>
                      <a:br>
                        <a:rPr lang="en-US" altLang="ko-KR" sz="1400" b="1" dirty="0">
                          <a:latin typeface="+mn-ea"/>
                          <a:ea typeface="+mn-ea"/>
                        </a:rPr>
                      </a:br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and x &lt; 60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marL="0" marR="0" marT="45751" marB="4575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60 &lt;= x </a:t>
                      </a:r>
                      <a:br>
                        <a:rPr lang="en-US" altLang="ko-KR" sz="1400" b="1" dirty="0">
                          <a:latin typeface="+mn-ea"/>
                          <a:ea typeface="+mn-ea"/>
                        </a:rPr>
                      </a:br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and x &lt; 70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marL="0" marR="0" marT="45751" marB="4575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70 &lt;= x </a:t>
                      </a:r>
                      <a:br>
                        <a:rPr lang="en-US" altLang="ko-KR" sz="1400" b="1" dirty="0">
                          <a:latin typeface="+mn-ea"/>
                          <a:ea typeface="+mn-ea"/>
                        </a:rPr>
                      </a:br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and x &lt; 80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marL="0" marR="0" marT="45751" marB="4575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80 &lt;= x </a:t>
                      </a:r>
                      <a:br>
                        <a:rPr lang="en-US" altLang="ko-KR" sz="1400" b="1" dirty="0">
                          <a:latin typeface="+mn-ea"/>
                          <a:ea typeface="+mn-ea"/>
                        </a:rPr>
                      </a:br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and x &lt; 90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marL="0" marR="0" marT="45751" marB="4575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90 &lt;= x </a:t>
                      </a:r>
                      <a:br>
                        <a:rPr lang="en-US" altLang="ko-KR" sz="1400" b="1" dirty="0">
                          <a:latin typeface="+mn-ea"/>
                          <a:ea typeface="+mn-ea"/>
                        </a:rPr>
                      </a:br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and x &lt;= 100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marL="0" marR="0" marT="45751" marB="4575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1032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논리 연산자의 예시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4)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66560F7-AAC4-4602-B1E8-4F41694A7B60}"/>
              </a:ext>
            </a:extLst>
          </p:cNvPr>
          <p:cNvGrpSpPr/>
          <p:nvPr/>
        </p:nvGrpSpPr>
        <p:grpSpPr>
          <a:xfrm>
            <a:off x="292696" y="558404"/>
            <a:ext cx="6295429" cy="469145"/>
            <a:chOff x="292696" y="558404"/>
            <a:chExt cx="6295429" cy="46914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00DB002-EED4-418A-B555-046CB9E4A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601047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논리 연산자를 이용한 학점 판단</a:t>
              </a:r>
            </a:p>
          </p:txBody>
        </p:sp>
        <p:pic>
          <p:nvPicPr>
            <p:cNvPr id="23" name="Picture 89" descr="ti122d8507 [부동산]">
              <a:extLst>
                <a:ext uri="{FF2B5EF4-FFF2-40B4-BE49-F238E27FC236}">
                  <a16:creationId xmlns:a16="http://schemas.microsoft.com/office/drawing/2014/main" id="{BA2B9BC4-8FFF-4B83-9D9D-022474A149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9C6C94E-EA97-4E69-BE83-1F4D13091E5A}"/>
              </a:ext>
            </a:extLst>
          </p:cNvPr>
          <p:cNvGrpSpPr/>
          <p:nvPr/>
        </p:nvGrpSpPr>
        <p:grpSpPr>
          <a:xfrm>
            <a:off x="702526" y="1166813"/>
            <a:ext cx="5440801" cy="1405712"/>
            <a:chOff x="702526" y="2051169"/>
            <a:chExt cx="5890479" cy="2407912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88F88474-9E16-4060-9D22-099729EBD6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809F733-E65C-4935-AAFD-FC2067FF3F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7"/>
              <a:ext cx="5890479" cy="1922346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042A60C-F6EC-4789-90AD-821BA65FB8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4278805"/>
              <a:ext cx="5890479" cy="180276"/>
            </a:xfrm>
            <a:prstGeom prst="rect">
              <a:avLst/>
            </a:prstGeom>
          </p:spPr>
        </p:pic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CBF5D5-67AF-44EA-AB31-A2E3A7A52BB9}"/>
              </a:ext>
            </a:extLst>
          </p:cNvPr>
          <p:cNvSpPr/>
          <p:nvPr/>
        </p:nvSpPr>
        <p:spPr bwMode="auto">
          <a:xfrm>
            <a:off x="702525" y="1313037"/>
            <a:ext cx="5753933" cy="1238002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x =  int(input("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점수를 </a:t>
            </a:r>
            <a:r>
              <a:rPr lang="ko-KR" altLang="en-US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입력하셔요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?"))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if 0 &lt;= x and x &lt; 60 : print("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학점은 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F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입니다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.")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if 60 &lt;= x and x &lt; 70 : print("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학점은 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D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입니다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.")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if 70 &lt;= x and x &lt; 80 : print("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학점은 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C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입니다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.")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if 80 &lt;= x and x &lt; 90 : print("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학점은 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B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입니다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.")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if 90 &lt;= x and x &lt;= 100 : print("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학점은 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A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입니다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.")</a:t>
            </a:r>
          </a:p>
        </p:txBody>
      </p:sp>
      <p:sp>
        <p:nvSpPr>
          <p:cNvPr id="33" name="위로 굽은 화살표 22">
            <a:extLst>
              <a:ext uri="{FF2B5EF4-FFF2-40B4-BE49-F238E27FC236}">
                <a16:creationId xmlns:a16="http://schemas.microsoft.com/office/drawing/2014/main" id="{215C2E38-3657-43DC-843C-1153723DBD4D}"/>
              </a:ext>
            </a:extLst>
          </p:cNvPr>
          <p:cNvSpPr/>
          <p:nvPr/>
        </p:nvSpPr>
        <p:spPr bwMode="auto">
          <a:xfrm rot="5400000">
            <a:off x="780700" y="2569062"/>
            <a:ext cx="382966" cy="360040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543EB8D-B58D-4BCC-B70C-5648867E8E98}"/>
              </a:ext>
            </a:extLst>
          </p:cNvPr>
          <p:cNvGrpSpPr/>
          <p:nvPr/>
        </p:nvGrpSpPr>
        <p:grpSpPr>
          <a:xfrm>
            <a:off x="1152204" y="2644944"/>
            <a:ext cx="5440801" cy="2358880"/>
            <a:chOff x="702526" y="2051169"/>
            <a:chExt cx="5890479" cy="4040639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8B51D2D5-25B9-4FF0-B46E-092BEE16AA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97D5EBE6-5514-4811-8C05-B0044089C7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3376128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5FCA07A9-B0E8-4EC9-BD13-643E804C1C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5911532"/>
              <a:ext cx="5890479" cy="180276"/>
            </a:xfrm>
            <a:prstGeom prst="rect">
              <a:avLst/>
            </a:prstGeom>
          </p:spPr>
        </p:pic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848F14B-B7C4-4943-A92F-F6A0DD1D21B3}"/>
              </a:ext>
            </a:extLst>
          </p:cNvPr>
          <p:cNvSpPr/>
          <p:nvPr/>
        </p:nvSpPr>
        <p:spPr bwMode="auto">
          <a:xfrm>
            <a:off x="1152203" y="2832442"/>
            <a:ext cx="5753933" cy="659909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== RESTART: … ==</a:t>
            </a:r>
          </a:p>
          <a:p>
            <a:pPr algn="l" latinLnBrk="0"/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점수를 </a:t>
            </a:r>
            <a:r>
              <a:rPr lang="ko-KR" altLang="en-US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입력하셔요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?88</a:t>
            </a:r>
          </a:p>
          <a:p>
            <a:pPr algn="l" latinLnBrk="0"/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학점은 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B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입니다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.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== RESTART: … ==</a:t>
            </a:r>
          </a:p>
          <a:p>
            <a:pPr algn="l" latinLnBrk="0"/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점수를 </a:t>
            </a:r>
            <a:r>
              <a:rPr lang="ko-KR" altLang="en-US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입력하셔요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?100</a:t>
            </a:r>
          </a:p>
          <a:p>
            <a:pPr algn="l" latinLnBrk="0"/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학점은 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A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입니다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.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== RESTART: … ==</a:t>
            </a:r>
          </a:p>
          <a:p>
            <a:pPr algn="l" latinLnBrk="0"/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점수를 </a:t>
            </a:r>
            <a:r>
              <a:rPr lang="ko-KR" altLang="en-US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입력하셔요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?44</a:t>
            </a:r>
          </a:p>
          <a:p>
            <a:pPr algn="l" latinLnBrk="0"/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학점은 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F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입니다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7227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논리 연산자의 예시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4)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66560F7-AAC4-4602-B1E8-4F41694A7B60}"/>
              </a:ext>
            </a:extLst>
          </p:cNvPr>
          <p:cNvGrpSpPr/>
          <p:nvPr/>
        </p:nvGrpSpPr>
        <p:grpSpPr>
          <a:xfrm>
            <a:off x="292696" y="558404"/>
            <a:ext cx="6295429" cy="469145"/>
            <a:chOff x="292696" y="558404"/>
            <a:chExt cx="6295429" cy="46914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00DB002-EED4-418A-B555-046CB9E4A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601047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문자열 비교 예시</a:t>
              </a:r>
            </a:p>
          </p:txBody>
        </p:sp>
        <p:pic>
          <p:nvPicPr>
            <p:cNvPr id="23" name="Picture 89" descr="ti122d8507 [부동산]">
              <a:extLst>
                <a:ext uri="{FF2B5EF4-FFF2-40B4-BE49-F238E27FC236}">
                  <a16:creationId xmlns:a16="http://schemas.microsoft.com/office/drawing/2014/main" id="{BA2B9BC4-8FFF-4B83-9D9D-022474A149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9C6C94E-EA97-4E69-BE83-1F4D13091E5A}"/>
              </a:ext>
            </a:extLst>
          </p:cNvPr>
          <p:cNvGrpSpPr/>
          <p:nvPr/>
        </p:nvGrpSpPr>
        <p:grpSpPr>
          <a:xfrm>
            <a:off x="702526" y="1166813"/>
            <a:ext cx="5440801" cy="858222"/>
            <a:chOff x="702526" y="2051169"/>
            <a:chExt cx="5890479" cy="147009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88F88474-9E16-4060-9D22-099729EBD6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809F733-E65C-4935-AAFD-FC2067FF3F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7"/>
              <a:ext cx="5890479" cy="952925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042A60C-F6EC-4789-90AD-821BA65FB8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3340983"/>
              <a:ext cx="5890479" cy="180276"/>
            </a:xfrm>
            <a:prstGeom prst="rect">
              <a:avLst/>
            </a:prstGeom>
          </p:spPr>
        </p:pic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CBF5D5-67AF-44EA-AB31-A2E3A7A52BB9}"/>
              </a:ext>
            </a:extLst>
          </p:cNvPr>
          <p:cNvSpPr/>
          <p:nvPr/>
        </p:nvSpPr>
        <p:spPr bwMode="auto">
          <a:xfrm>
            <a:off x="702525" y="1313037"/>
            <a:ext cx="5753933" cy="63935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x =  input("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영문 알파벳 한글자를 </a:t>
            </a:r>
            <a:r>
              <a:rPr lang="ko-KR" altLang="en-US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입력하셔요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?")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if "a" &lt;= x and x &lt;= "z" : print("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소문자 입니다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.")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if "A" &lt;= x and x &lt;= "Z" : print("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대문자 입니다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.")</a:t>
            </a:r>
          </a:p>
        </p:txBody>
      </p:sp>
      <p:sp>
        <p:nvSpPr>
          <p:cNvPr id="33" name="위로 굽은 화살표 22">
            <a:extLst>
              <a:ext uri="{FF2B5EF4-FFF2-40B4-BE49-F238E27FC236}">
                <a16:creationId xmlns:a16="http://schemas.microsoft.com/office/drawing/2014/main" id="{215C2E38-3657-43DC-843C-1153723DBD4D}"/>
              </a:ext>
            </a:extLst>
          </p:cNvPr>
          <p:cNvSpPr/>
          <p:nvPr/>
        </p:nvSpPr>
        <p:spPr bwMode="auto">
          <a:xfrm rot="5400000">
            <a:off x="780700" y="2026338"/>
            <a:ext cx="382966" cy="360040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543EB8D-B58D-4BCC-B70C-5648867E8E98}"/>
              </a:ext>
            </a:extLst>
          </p:cNvPr>
          <p:cNvGrpSpPr/>
          <p:nvPr/>
        </p:nvGrpSpPr>
        <p:grpSpPr>
          <a:xfrm>
            <a:off x="1152204" y="2102220"/>
            <a:ext cx="5440801" cy="2945996"/>
            <a:chOff x="702526" y="2051169"/>
            <a:chExt cx="5890479" cy="5046341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8B51D2D5-25B9-4FF0-B46E-092BEE16AA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97D5EBE6-5514-4811-8C05-B0044089C7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1"/>
              <a:ext cx="5890479" cy="4381832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5FCA07A9-B0E8-4EC9-BD13-643E804C1C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6917234"/>
              <a:ext cx="5890479" cy="180276"/>
            </a:xfrm>
            <a:prstGeom prst="rect">
              <a:avLst/>
            </a:prstGeom>
          </p:spPr>
        </p:pic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848F14B-B7C4-4943-A92F-F6A0DD1D21B3}"/>
              </a:ext>
            </a:extLst>
          </p:cNvPr>
          <p:cNvSpPr/>
          <p:nvPr/>
        </p:nvSpPr>
        <p:spPr bwMode="auto">
          <a:xfrm>
            <a:off x="1152203" y="2259238"/>
            <a:ext cx="5753933" cy="659909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== RESTART: C:/Users/iamhpd/AppData/Local/Programs/Python/Python37/test3.py ==</a:t>
            </a:r>
          </a:p>
          <a:p>
            <a:pPr algn="l" latinLnBrk="0"/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영문 알파벳 한글자를 </a:t>
            </a:r>
            <a:r>
              <a:rPr lang="ko-KR" altLang="en-US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입력하셔요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?a</a:t>
            </a:r>
          </a:p>
          <a:p>
            <a:pPr algn="l" latinLnBrk="0"/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소문자 입니다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.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== RESTART: C:/Users/iamhpd/AppData/Local/Programs/Python/Python37/test3.py ==</a:t>
            </a:r>
          </a:p>
          <a:p>
            <a:pPr algn="l" latinLnBrk="0"/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영문 알파벳 한글자를 </a:t>
            </a:r>
            <a:r>
              <a:rPr lang="ko-KR" altLang="en-US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입력하셔요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?A</a:t>
            </a:r>
          </a:p>
          <a:p>
            <a:pPr algn="l" latinLnBrk="0"/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대문자 입니다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.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== RESTART: C:/Users/iamhpd/AppData/Local/Programs/Python/Python37/test3.py ==</a:t>
            </a:r>
          </a:p>
          <a:p>
            <a:pPr algn="l" latinLnBrk="0"/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영문 알파벳 한글자를 </a:t>
            </a:r>
            <a:r>
              <a:rPr lang="ko-KR" altLang="en-US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입력하셔요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?S</a:t>
            </a:r>
          </a:p>
          <a:p>
            <a:pPr algn="l" latinLnBrk="0"/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대문자 입니다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.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</p:txBody>
      </p:sp>
    </p:spTree>
    <p:extLst>
      <p:ext uri="{BB962C8B-B14F-4D97-AF65-F5344CB8AC3E}">
        <p14:creationId xmlns:p14="http://schemas.microsoft.com/office/powerpoint/2010/main" val="2929116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 dirty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03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34513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4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kumimoji="0" lang="ko-KR" altLang="en-US" sz="4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문의 블록구조</a:t>
            </a:r>
            <a:endParaRPr kumimoji="0" lang="en-US" altLang="ko-KR" sz="40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8047" y="3921454"/>
            <a:ext cx="51970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블록구조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en-US" altLang="ko-KR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elif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중첩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</a:t>
            </a: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심화실습</a:t>
            </a:r>
          </a:p>
        </p:txBody>
      </p:sp>
    </p:spTree>
    <p:extLst>
      <p:ext uri="{BB962C8B-B14F-4D97-AF65-F5344CB8AC3E}">
        <p14:creationId xmlns:p14="http://schemas.microsoft.com/office/powerpoint/2010/main" val="3826673973"/>
      </p:ext>
    </p:extLst>
  </p:cSld>
  <p:clrMapOvr>
    <a:masterClrMapping/>
  </p:clrMapOvr>
  <p:transition spd="slow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블록구조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1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F8156E-CB22-418D-ABB3-54009EDB6AA9}"/>
              </a:ext>
            </a:extLst>
          </p:cNvPr>
          <p:cNvSpPr/>
          <p:nvPr/>
        </p:nvSpPr>
        <p:spPr bwMode="auto">
          <a:xfrm>
            <a:off x="719222" y="873191"/>
            <a:ext cx="5868903" cy="99625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3240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90488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defRPr/>
            </a:pPr>
            <a:r>
              <a:rPr kumimoji="0" lang="ko-KR" altLang="en-US" b="1" kern="0" dirty="0" err="1">
                <a:solidFill>
                  <a:prstClr val="black"/>
                </a:solidFill>
                <a:latin typeface="나눔바른고딕"/>
                <a:ea typeface="나눔바른고딕"/>
              </a:rPr>
              <a:t>조건문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, </a:t>
            </a:r>
            <a:r>
              <a:rPr kumimoji="0" lang="ko-KR" altLang="en-US" b="1" kern="0" dirty="0" err="1">
                <a:solidFill>
                  <a:prstClr val="black"/>
                </a:solidFill>
                <a:latin typeface="나눔바른고딕"/>
                <a:ea typeface="나눔바른고딕"/>
              </a:rPr>
              <a:t>반복문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 등에서 동일한 조건 반복에 따라 수행되는 명령집합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711C998-24F2-4A91-9071-F5495A358DFB}"/>
              </a:ext>
            </a:extLst>
          </p:cNvPr>
          <p:cNvSpPr/>
          <p:nvPr/>
        </p:nvSpPr>
        <p:spPr bwMode="auto">
          <a:xfrm>
            <a:off x="711273" y="698713"/>
            <a:ext cx="1849048" cy="351728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블록구조</a:t>
            </a:r>
          </a:p>
        </p:txBody>
      </p:sp>
    </p:spTree>
    <p:extLst>
      <p:ext uri="{BB962C8B-B14F-4D97-AF65-F5344CB8AC3E}">
        <p14:creationId xmlns:p14="http://schemas.microsoft.com/office/powerpoint/2010/main" val="2291517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7B98BAC-2AD7-447E-8309-7885598E9837}"/>
              </a:ext>
            </a:extLst>
          </p:cNvPr>
          <p:cNvGrpSpPr/>
          <p:nvPr/>
        </p:nvGrpSpPr>
        <p:grpSpPr>
          <a:xfrm>
            <a:off x="702526" y="1090613"/>
            <a:ext cx="5890479" cy="3478392"/>
            <a:chOff x="702526" y="2051169"/>
            <a:chExt cx="5890479" cy="595830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8E37E41-AA35-4A85-B9C4-4CC319F152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947D7A4-8144-4F1C-9DA4-BB55C16A34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529379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68DBE89-F901-4190-919E-2D2A9F0457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7829196"/>
              <a:ext cx="5890479" cy="180276"/>
            </a:xfrm>
            <a:prstGeom prst="rect">
              <a:avLst/>
            </a:prstGeom>
          </p:spPr>
        </p:pic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4209A4A-2CEE-4276-AD42-FCF1B6DB9AD1}"/>
              </a:ext>
            </a:extLst>
          </p:cNvPr>
          <p:cNvSpPr/>
          <p:nvPr/>
        </p:nvSpPr>
        <p:spPr>
          <a:xfrm>
            <a:off x="3069648" y="1862228"/>
            <a:ext cx="3108960" cy="2472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블록구조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1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3AD0DAA-8D4F-43ED-A442-19B02FCA3710}"/>
              </a:ext>
            </a:extLst>
          </p:cNvPr>
          <p:cNvSpPr/>
          <p:nvPr/>
        </p:nvSpPr>
        <p:spPr bwMode="auto">
          <a:xfrm>
            <a:off x="702525" y="1287636"/>
            <a:ext cx="5753933" cy="769583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if 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조건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: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명령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1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명령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2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else: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명령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3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명령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4</a:t>
            </a:r>
          </a:p>
          <a:p>
            <a:pPr algn="l" latinLnBrk="0"/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명령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FB9CB6-E225-468C-8576-3A408A436DC0}"/>
              </a:ext>
            </a:extLst>
          </p:cNvPr>
          <p:cNvSpPr/>
          <p:nvPr/>
        </p:nvSpPr>
        <p:spPr bwMode="auto">
          <a:xfrm>
            <a:off x="719138" y="707508"/>
            <a:ext cx="1810800" cy="394405"/>
          </a:xfrm>
          <a:prstGeom prst="rect">
            <a:avLst/>
          </a:prstGeom>
          <a:solidFill>
            <a:srgbClr val="005A7E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6666"/>
              </a:buClr>
            </a:pPr>
            <a:r>
              <a:rPr lang="ko-KR" altLang="en-US" b="1" spc="-1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endParaRPr lang="ko-KR" altLang="en-US" b="1" spc="-1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D60BC2-A1BD-4724-937C-E6E92063DA81}"/>
              </a:ext>
            </a:extLst>
          </p:cNvPr>
          <p:cNvSpPr/>
          <p:nvPr/>
        </p:nvSpPr>
        <p:spPr>
          <a:xfrm>
            <a:off x="2467022" y="1380032"/>
            <a:ext cx="40985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0488" lvl="0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defRPr/>
            </a:pPr>
            <a:r>
              <a:rPr kumimoji="0" lang="en-US" altLang="ko-KR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:(</a:t>
            </a:r>
            <a:r>
              <a:rPr kumimoji="0" lang="ko-KR" altLang="en-US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콜론</a:t>
            </a:r>
            <a:r>
              <a:rPr kumimoji="0" lang="en-US" altLang="ko-KR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)</a:t>
            </a:r>
            <a:r>
              <a:rPr kumimoji="0" lang="ko-KR" altLang="en-US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과 칸 띄움으로 블록을 표시함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FC89621-ED2E-416B-942D-CB62B777F61D}"/>
              </a:ext>
            </a:extLst>
          </p:cNvPr>
          <p:cNvCxnSpPr>
            <a:cxnSpLocks/>
          </p:cNvCxnSpPr>
          <p:nvPr/>
        </p:nvCxnSpPr>
        <p:spPr bwMode="auto">
          <a:xfrm>
            <a:off x="1963694" y="1527194"/>
            <a:ext cx="586317" cy="0"/>
          </a:xfrm>
          <a:prstGeom prst="straightConnector1">
            <a:avLst/>
          </a:prstGeom>
          <a:noFill/>
          <a:ln w="38100" cap="flat" cmpd="sng" algn="ctr">
            <a:solidFill>
              <a:srgbClr val="CC66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8E9F4F-40C1-424E-949A-CCF16C791F91}"/>
              </a:ext>
            </a:extLst>
          </p:cNvPr>
          <p:cNvSpPr/>
          <p:nvPr/>
        </p:nvSpPr>
        <p:spPr>
          <a:xfrm>
            <a:off x="1506538" y="1320835"/>
            <a:ext cx="180022" cy="28269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B368116-2781-48F8-8323-D1D9149ADC00}"/>
              </a:ext>
            </a:extLst>
          </p:cNvPr>
          <p:cNvSpPr/>
          <p:nvPr/>
        </p:nvSpPr>
        <p:spPr bwMode="auto">
          <a:xfrm>
            <a:off x="3380597" y="2954899"/>
            <a:ext cx="1132470" cy="229596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4F81BD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000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명령</a:t>
            </a:r>
            <a:r>
              <a:rPr kumimoji="0" lang="en-US" altLang="ko-KR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9E78DB-9DF5-4D21-9ECA-658AE3C8F4C7}"/>
              </a:ext>
            </a:extLst>
          </p:cNvPr>
          <p:cNvSpPr/>
          <p:nvPr/>
        </p:nvSpPr>
        <p:spPr bwMode="auto">
          <a:xfrm>
            <a:off x="3380597" y="3418459"/>
            <a:ext cx="1132470" cy="229596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4F81BD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000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명령</a:t>
            </a:r>
            <a:r>
              <a:rPr kumimoji="0" lang="en-US" altLang="ko-KR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2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5282D42-9658-4942-A1D3-83A829E993BD}"/>
              </a:ext>
            </a:extLst>
          </p:cNvPr>
          <p:cNvSpPr/>
          <p:nvPr/>
        </p:nvSpPr>
        <p:spPr bwMode="auto">
          <a:xfrm>
            <a:off x="3380597" y="3869007"/>
            <a:ext cx="1132470" cy="229596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4F81BD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000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명령</a:t>
            </a:r>
            <a:r>
              <a:rPr kumimoji="0" lang="en-US" altLang="ko-KR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5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FC1AB50-7E0B-4AD5-8CB3-DD459F0A5572}"/>
              </a:ext>
            </a:extLst>
          </p:cNvPr>
          <p:cNvSpPr/>
          <p:nvPr/>
        </p:nvSpPr>
        <p:spPr bwMode="auto">
          <a:xfrm>
            <a:off x="3371072" y="1997593"/>
            <a:ext cx="1141995" cy="22959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6666"/>
              </a:buClr>
            </a:pPr>
            <a:r>
              <a:rPr lang="ko-KR" altLang="en-US" sz="1600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시작</a:t>
            </a: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0B7EA3D5-34AB-417F-848F-671BA5BB74D3}"/>
              </a:ext>
            </a:extLst>
          </p:cNvPr>
          <p:cNvSpPr/>
          <p:nvPr/>
        </p:nvSpPr>
        <p:spPr bwMode="auto">
          <a:xfrm>
            <a:off x="3376474" y="2429353"/>
            <a:ext cx="1132470" cy="328570"/>
          </a:xfrm>
          <a:prstGeom prst="diamond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6666"/>
              </a:buClr>
            </a:pPr>
            <a:r>
              <a:rPr lang="ko-KR" altLang="en-US" sz="1600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조건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4332297-5210-48AF-A285-CCB40F231931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 bwMode="auto">
          <a:xfrm>
            <a:off x="3942070" y="2227189"/>
            <a:ext cx="639" cy="202164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36B5EC77-5438-44A8-9823-9C54770A4441}"/>
              </a:ext>
            </a:extLst>
          </p:cNvPr>
          <p:cNvCxnSpPr>
            <a:cxnSpLocks/>
          </p:cNvCxnSpPr>
          <p:nvPr/>
        </p:nvCxnSpPr>
        <p:spPr bwMode="auto">
          <a:xfrm>
            <a:off x="3942070" y="2763067"/>
            <a:ext cx="639" cy="202164"/>
          </a:xfrm>
          <a:prstGeom prst="straightConnector1">
            <a:avLst/>
          </a:prstGeom>
          <a:noFill/>
          <a:ln w="19050" cap="flat" cmpd="sng" algn="ctr">
            <a:solidFill>
              <a:srgbClr val="4F81BD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ED00642-DC40-454B-9603-FC5F713EA569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 bwMode="auto">
          <a:xfrm>
            <a:off x="3946832" y="3184495"/>
            <a:ext cx="0" cy="233964"/>
          </a:xfrm>
          <a:prstGeom prst="straightConnector1">
            <a:avLst/>
          </a:prstGeom>
          <a:noFill/>
          <a:ln w="19050" cap="flat" cmpd="sng" algn="ctr">
            <a:solidFill>
              <a:srgbClr val="4F81BD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1EEFACF-3C6F-469E-919A-EB1BA34A0DA2}"/>
              </a:ext>
            </a:extLst>
          </p:cNvPr>
          <p:cNvCxnSpPr>
            <a:cxnSpLocks/>
            <a:endCxn id="24" idx="0"/>
          </p:cNvCxnSpPr>
          <p:nvPr/>
        </p:nvCxnSpPr>
        <p:spPr bwMode="auto">
          <a:xfrm>
            <a:off x="3946832" y="3645131"/>
            <a:ext cx="0" cy="223876"/>
          </a:xfrm>
          <a:prstGeom prst="straightConnector1">
            <a:avLst/>
          </a:prstGeom>
          <a:noFill/>
          <a:ln w="19050" cap="flat" cmpd="sng" algn="ctr">
            <a:solidFill>
              <a:srgbClr val="4F81BD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94130EF3-9FB2-4EFF-AF1D-7AB86339926A}"/>
              </a:ext>
            </a:extLst>
          </p:cNvPr>
          <p:cNvCxnSpPr>
            <a:cxnSpLocks/>
            <a:stCxn id="26" idx="3"/>
            <a:endCxn id="36" idx="0"/>
          </p:cNvCxnSpPr>
          <p:nvPr/>
        </p:nvCxnSpPr>
        <p:spPr bwMode="auto">
          <a:xfrm>
            <a:off x="4508944" y="2593638"/>
            <a:ext cx="921248" cy="361261"/>
          </a:xfrm>
          <a:prstGeom prst="bentConnector2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2D02831-0642-4247-AE95-BC311A415068}"/>
              </a:ext>
            </a:extLst>
          </p:cNvPr>
          <p:cNvSpPr/>
          <p:nvPr/>
        </p:nvSpPr>
        <p:spPr>
          <a:xfrm>
            <a:off x="4400057" y="2275464"/>
            <a:ext cx="6270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6666"/>
              </a:buClr>
            </a:pPr>
            <a:r>
              <a:rPr lang="ko-KR" altLang="en-US" sz="1400" b="1" spc="-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아니오</a:t>
            </a:r>
            <a:endParaRPr lang="ko-KR" altLang="en-US" sz="1400" b="1" spc="-100" dirty="0">
              <a:solidFill>
                <a:prstClr val="black">
                  <a:lumMod val="75000"/>
                  <a:lumOff val="25000"/>
                </a:prstClr>
              </a:solidFill>
              <a:latin typeface="나눔바른고딕"/>
              <a:ea typeface="나눔바른고딕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4D99889-4DB3-4836-A87E-E9215FCD4ACE}"/>
              </a:ext>
            </a:extLst>
          </p:cNvPr>
          <p:cNvSpPr/>
          <p:nvPr/>
        </p:nvSpPr>
        <p:spPr>
          <a:xfrm>
            <a:off x="3952385" y="2687574"/>
            <a:ext cx="3321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6666"/>
              </a:buClr>
            </a:pPr>
            <a:r>
              <a:rPr lang="ko-KR" altLang="en-US" sz="1400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예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D477E3A-5C75-48F8-A0CA-3891457B3F40}"/>
              </a:ext>
            </a:extLst>
          </p:cNvPr>
          <p:cNvSpPr/>
          <p:nvPr/>
        </p:nvSpPr>
        <p:spPr bwMode="auto">
          <a:xfrm>
            <a:off x="4863957" y="2954899"/>
            <a:ext cx="1132470" cy="229596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4F81BD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000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명령</a:t>
            </a:r>
            <a:r>
              <a:rPr kumimoji="0" lang="en-US" altLang="ko-KR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3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93EA54C-A8DA-4C49-BA5D-64C3531E2D73}"/>
              </a:ext>
            </a:extLst>
          </p:cNvPr>
          <p:cNvSpPr/>
          <p:nvPr/>
        </p:nvSpPr>
        <p:spPr bwMode="auto">
          <a:xfrm>
            <a:off x="4863957" y="3418459"/>
            <a:ext cx="1132470" cy="229596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4F81BD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000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명령</a:t>
            </a:r>
            <a:r>
              <a:rPr kumimoji="0" lang="en-US" altLang="ko-KR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4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D5D4143-3F6E-46A9-8F28-A78185DEB157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 bwMode="auto">
          <a:xfrm>
            <a:off x="5430192" y="3184495"/>
            <a:ext cx="0" cy="233964"/>
          </a:xfrm>
          <a:prstGeom prst="straightConnector1">
            <a:avLst/>
          </a:prstGeom>
          <a:noFill/>
          <a:ln w="19050" cap="flat" cmpd="sng" algn="ctr">
            <a:solidFill>
              <a:srgbClr val="4F81BD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D205E6F3-B518-4BCC-9FF7-816F813D78DD}"/>
              </a:ext>
            </a:extLst>
          </p:cNvPr>
          <p:cNvCxnSpPr>
            <a:cxnSpLocks/>
            <a:stCxn id="37" idx="2"/>
          </p:cNvCxnSpPr>
          <p:nvPr/>
        </p:nvCxnSpPr>
        <p:spPr bwMode="auto">
          <a:xfrm rot="5400000">
            <a:off x="4631213" y="2939232"/>
            <a:ext cx="90156" cy="1507803"/>
          </a:xfrm>
          <a:prstGeom prst="bentConnector2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2A1A3A3-0EA4-4F26-9B50-1CF85F0841AE}"/>
              </a:ext>
            </a:extLst>
          </p:cNvPr>
          <p:cNvSpPr/>
          <p:nvPr/>
        </p:nvSpPr>
        <p:spPr>
          <a:xfrm>
            <a:off x="802322" y="1592004"/>
            <a:ext cx="315277" cy="3990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EEF6B94-8618-402B-B15C-B9A45E072057}"/>
              </a:ext>
            </a:extLst>
          </p:cNvPr>
          <p:cNvSpPr/>
          <p:nvPr/>
        </p:nvSpPr>
        <p:spPr>
          <a:xfrm>
            <a:off x="3304656" y="2741681"/>
            <a:ext cx="1257285" cy="94682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5D2EF6-CAA2-49F7-BC28-ED6FC05627AE}"/>
              </a:ext>
            </a:extLst>
          </p:cNvPr>
          <p:cNvSpPr/>
          <p:nvPr/>
        </p:nvSpPr>
        <p:spPr>
          <a:xfrm>
            <a:off x="1217395" y="2065188"/>
            <a:ext cx="180022" cy="282693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1C83AA9-8285-4EC3-8358-407E2369B97C}"/>
              </a:ext>
            </a:extLst>
          </p:cNvPr>
          <p:cNvSpPr/>
          <p:nvPr/>
        </p:nvSpPr>
        <p:spPr>
          <a:xfrm>
            <a:off x="802322" y="2336357"/>
            <a:ext cx="315277" cy="399072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96667B4-EC74-4988-AAB5-5A51E8BA2081}"/>
              </a:ext>
            </a:extLst>
          </p:cNvPr>
          <p:cNvSpPr/>
          <p:nvPr/>
        </p:nvSpPr>
        <p:spPr>
          <a:xfrm>
            <a:off x="4788354" y="2741681"/>
            <a:ext cx="1257285" cy="946825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838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블록구조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1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D45104F-D0BA-4BA0-A803-F1108A89E6DB}"/>
              </a:ext>
            </a:extLst>
          </p:cNvPr>
          <p:cNvSpPr/>
          <p:nvPr/>
        </p:nvSpPr>
        <p:spPr bwMode="auto">
          <a:xfrm>
            <a:off x="1255311" y="700088"/>
            <a:ext cx="5332814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블록구조에서 </a:t>
            </a:r>
            <a:r>
              <a:rPr kumimoji="0" lang="ko-KR" altLang="en-US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칸 띄우기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매우 중요함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14E4272-3AF8-4F8B-9A8E-DAF745903A50}"/>
              </a:ext>
            </a:extLst>
          </p:cNvPr>
          <p:cNvGrpSpPr/>
          <p:nvPr/>
        </p:nvGrpSpPr>
        <p:grpSpPr>
          <a:xfrm>
            <a:off x="719572" y="700089"/>
            <a:ext cx="507705" cy="497174"/>
            <a:chOff x="820492" y="3806335"/>
            <a:chExt cx="507705" cy="497174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91ACDFD-5CD5-4B69-9F0C-831A9A964B66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497174"/>
            </a:xfrm>
            <a:prstGeom prst="rect">
              <a:avLst/>
            </a:prstGeom>
            <a:solidFill>
              <a:srgbClr val="0B5395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3FE6F7DB-160D-491A-A77E-1230DE196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3955645"/>
              <a:ext cx="258835" cy="223134"/>
            </a:xfrm>
            <a:prstGeom prst="rect">
              <a:avLst/>
            </a:prstGeom>
          </p:spPr>
        </p:pic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7CDD9B0-30DC-4A3D-BF39-904B890AB5E5}"/>
              </a:ext>
            </a:extLst>
          </p:cNvPr>
          <p:cNvSpPr/>
          <p:nvPr/>
        </p:nvSpPr>
        <p:spPr bwMode="auto">
          <a:xfrm>
            <a:off x="1255311" y="1408375"/>
            <a:ext cx="5332814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대화형 모드에서는 </a:t>
            </a:r>
            <a:r>
              <a:rPr kumimoji="0" lang="ko-KR" altLang="en-US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</a:t>
            </a:r>
            <a:r>
              <a:rPr kumimoji="0" lang="ko-KR" altLang="en-US" b="1" kern="0" dirty="0" err="1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줄씩</a:t>
            </a:r>
            <a:r>
              <a:rPr kumimoji="0" lang="ko-KR" altLang="en-US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실행되는 것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유의할 것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CCCB8FB-1DE4-4179-829F-33ABA76DED85}"/>
              </a:ext>
            </a:extLst>
          </p:cNvPr>
          <p:cNvGrpSpPr/>
          <p:nvPr/>
        </p:nvGrpSpPr>
        <p:grpSpPr>
          <a:xfrm>
            <a:off x="719572" y="1408376"/>
            <a:ext cx="507705" cy="497174"/>
            <a:chOff x="820492" y="3806335"/>
            <a:chExt cx="507705" cy="497174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1CAE477-2A2B-4FFE-BB6F-0A99B93B8012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497174"/>
            </a:xfrm>
            <a:prstGeom prst="rect">
              <a:avLst/>
            </a:prstGeom>
            <a:solidFill>
              <a:srgbClr val="0B5395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74CBE34C-BB55-4187-B0BB-AD541FF0E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3955645"/>
              <a:ext cx="258835" cy="22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8126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블록구조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1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9100412-6FBE-4638-84AF-CFBB73F021B7}"/>
              </a:ext>
            </a:extLst>
          </p:cNvPr>
          <p:cNvGrpSpPr/>
          <p:nvPr/>
        </p:nvGrpSpPr>
        <p:grpSpPr>
          <a:xfrm>
            <a:off x="702525" y="700088"/>
            <a:ext cx="7384835" cy="3600958"/>
            <a:chOff x="702525" y="700088"/>
            <a:chExt cx="7384835" cy="360095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ADEF835-0623-4795-866B-E1F618B964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700088"/>
              <a:ext cx="5885599" cy="282692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4572D75-C2E3-42F0-B6A1-3C30B1DEE4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982782"/>
              <a:ext cx="5885599" cy="321302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F89909-1A7F-44CB-B3D6-8CB2519F91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4195803"/>
              <a:ext cx="5885599" cy="105243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8CF0F77-3B33-4B45-96F4-D3293E34CAFB}"/>
                </a:ext>
              </a:extLst>
            </p:cNvPr>
            <p:cNvSpPr/>
            <p:nvPr/>
          </p:nvSpPr>
          <p:spPr bwMode="auto">
            <a:xfrm>
              <a:off x="702525" y="846312"/>
              <a:ext cx="7384835" cy="63935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680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a=100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if a&gt;50: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	print ("50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보다 </a:t>
              </a:r>
              <a:r>
                <a:rPr lang="ko-KR" altLang="en-US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큰수는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 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50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을 빼겠습니다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.")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		a = a - 50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		</a:t>
              </a:r>
            </a:p>
            <a:p>
              <a:pPr algn="l" latinLnBrk="0"/>
              <a:r>
                <a:rPr lang="en-US" altLang="ko-KR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SyntaxError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: unexpected indent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if a&gt;50: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	print ("50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보다 </a:t>
              </a:r>
              <a:r>
                <a:rPr lang="ko-KR" altLang="en-US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큰수는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 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50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을 빼겠습니다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.")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	a = a - 50</a:t>
              </a:r>
            </a:p>
            <a:p>
              <a:pPr algn="l" latinLnBrk="0"/>
              <a:endPara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endParaRP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	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50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보다 </a:t>
              </a:r>
              <a:r>
                <a:rPr lang="ko-KR" altLang="en-US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큰수는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 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50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을 빼겠습니다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.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print(a)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50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0B64D51-15C9-4A2A-9196-46DDA3C2BE6A}"/>
                </a:ext>
              </a:extLst>
            </p:cNvPr>
            <p:cNvSpPr/>
            <p:nvPr/>
          </p:nvSpPr>
          <p:spPr>
            <a:xfrm>
              <a:off x="1692275" y="1540636"/>
              <a:ext cx="812800" cy="217488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80842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elif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문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2)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79A093-69B3-43E9-9EEA-81A27A25BDAC}"/>
              </a:ext>
            </a:extLst>
          </p:cNvPr>
          <p:cNvSpPr/>
          <p:nvPr/>
        </p:nvSpPr>
        <p:spPr bwMode="auto">
          <a:xfrm>
            <a:off x="1255311" y="706489"/>
            <a:ext cx="5332814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조건이 맞지 않을 때 또 다른 조건을 비교함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AE98237-B951-4BED-B00A-03F2E765E0B9}"/>
              </a:ext>
            </a:extLst>
          </p:cNvPr>
          <p:cNvGrpSpPr/>
          <p:nvPr/>
        </p:nvGrpSpPr>
        <p:grpSpPr>
          <a:xfrm>
            <a:off x="719572" y="706490"/>
            <a:ext cx="507705" cy="497174"/>
            <a:chOff x="593089" y="1058864"/>
            <a:chExt cx="507705" cy="49717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9DB832E-180B-4648-B045-849E836ABC2F}"/>
                </a:ext>
              </a:extLst>
            </p:cNvPr>
            <p:cNvSpPr/>
            <p:nvPr/>
          </p:nvSpPr>
          <p:spPr bwMode="auto">
            <a:xfrm>
              <a:off x="593089" y="1058864"/>
              <a:ext cx="507705" cy="497174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E5F88B2-A6D6-4F2F-BBBC-859A39EEF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1208174"/>
              <a:ext cx="258835" cy="223134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C4E272C-8B53-4ADD-84F0-E02C0EE3F5A0}"/>
              </a:ext>
            </a:extLst>
          </p:cNvPr>
          <p:cNvGrpSpPr/>
          <p:nvPr/>
        </p:nvGrpSpPr>
        <p:grpSpPr>
          <a:xfrm>
            <a:off x="702526" y="1308858"/>
            <a:ext cx="5890479" cy="3478392"/>
            <a:chOff x="702526" y="2051169"/>
            <a:chExt cx="5890479" cy="5958303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A53B352-8ACD-49F2-BC87-2985D25CAA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ED0BB94-67B0-4352-BA44-A7E643F7AF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5293792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6734E86-E688-440D-9B05-3B718AD777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7829196"/>
              <a:ext cx="5890479" cy="180276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F964AC1-B96D-42B2-B083-DFC4E1CC34A5}"/>
              </a:ext>
            </a:extLst>
          </p:cNvPr>
          <p:cNvSpPr/>
          <p:nvPr/>
        </p:nvSpPr>
        <p:spPr>
          <a:xfrm>
            <a:off x="2143760" y="1674769"/>
            <a:ext cx="4043680" cy="29480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E5C8AE-320A-4548-963E-B48A5BE87B53}"/>
              </a:ext>
            </a:extLst>
          </p:cNvPr>
          <p:cNvSpPr/>
          <p:nvPr/>
        </p:nvSpPr>
        <p:spPr bwMode="auto">
          <a:xfrm>
            <a:off x="702525" y="1505881"/>
            <a:ext cx="5753933" cy="769583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if 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조건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1: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명령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1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명령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2</a:t>
            </a:r>
          </a:p>
          <a:p>
            <a:pPr algn="l" latinLnBrk="0"/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elif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조건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2: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명령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3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명령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4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else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명령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5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명령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6</a:t>
            </a:r>
          </a:p>
          <a:p>
            <a:pPr algn="l" latinLnBrk="0"/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명령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7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4D82C03-597F-4D90-B982-392F228D22BD}"/>
              </a:ext>
            </a:extLst>
          </p:cNvPr>
          <p:cNvSpPr/>
          <p:nvPr/>
        </p:nvSpPr>
        <p:spPr bwMode="auto">
          <a:xfrm>
            <a:off x="2374757" y="2808080"/>
            <a:ext cx="1132470" cy="229596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4F81BD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000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명령</a:t>
            </a:r>
            <a:r>
              <a:rPr kumimoji="0" lang="en-US" altLang="ko-KR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3EC3315-5538-4816-962C-CBBED426DDFC}"/>
              </a:ext>
            </a:extLst>
          </p:cNvPr>
          <p:cNvSpPr/>
          <p:nvPr/>
        </p:nvSpPr>
        <p:spPr bwMode="auto">
          <a:xfrm>
            <a:off x="2374757" y="3231000"/>
            <a:ext cx="1132470" cy="229596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4F81BD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000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명령</a:t>
            </a:r>
            <a:r>
              <a:rPr kumimoji="0" lang="en-US" altLang="ko-KR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2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AB51C8-D17F-47B6-9879-38FEA36754B2}"/>
              </a:ext>
            </a:extLst>
          </p:cNvPr>
          <p:cNvSpPr/>
          <p:nvPr/>
        </p:nvSpPr>
        <p:spPr bwMode="auto">
          <a:xfrm>
            <a:off x="2374757" y="4292641"/>
            <a:ext cx="1132470" cy="229596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4F81BD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000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명령</a:t>
            </a:r>
            <a:r>
              <a:rPr kumimoji="0" lang="en-US" altLang="ko-KR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5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3AA01BF-CC6A-42AB-85CA-A9B327FC56CB}"/>
              </a:ext>
            </a:extLst>
          </p:cNvPr>
          <p:cNvSpPr/>
          <p:nvPr/>
        </p:nvSpPr>
        <p:spPr bwMode="auto">
          <a:xfrm>
            <a:off x="2365232" y="1810134"/>
            <a:ext cx="1141995" cy="22959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6666"/>
              </a:buClr>
            </a:pPr>
            <a:r>
              <a:rPr lang="ko-KR" altLang="en-US" sz="1600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시작</a:t>
            </a:r>
          </a:p>
        </p:txBody>
      </p: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6CD48A94-7913-47C7-AD25-32235A37E587}"/>
              </a:ext>
            </a:extLst>
          </p:cNvPr>
          <p:cNvSpPr/>
          <p:nvPr/>
        </p:nvSpPr>
        <p:spPr bwMode="auto">
          <a:xfrm>
            <a:off x="2370634" y="2241894"/>
            <a:ext cx="1132470" cy="328570"/>
          </a:xfrm>
          <a:prstGeom prst="diamond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buClr>
                <a:srgbClr val="006666"/>
              </a:buClr>
            </a:pPr>
            <a:r>
              <a:rPr lang="ko-KR" altLang="en-US" sz="1600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조건</a:t>
            </a:r>
            <a:r>
              <a:rPr lang="en-US" altLang="ko-KR" sz="1600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endParaRPr lang="ko-KR" altLang="en-US" sz="1600" b="1" spc="-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1D9DD6E-6907-41A4-ADFF-26A89879D498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 bwMode="auto">
          <a:xfrm>
            <a:off x="2936230" y="2039730"/>
            <a:ext cx="639" cy="202164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E2BD6EF-DD5D-4905-88DE-2C33AE8F08CE}"/>
              </a:ext>
            </a:extLst>
          </p:cNvPr>
          <p:cNvCxnSpPr>
            <a:cxnSpLocks/>
          </p:cNvCxnSpPr>
          <p:nvPr/>
        </p:nvCxnSpPr>
        <p:spPr bwMode="auto">
          <a:xfrm>
            <a:off x="2936230" y="2575608"/>
            <a:ext cx="639" cy="202164"/>
          </a:xfrm>
          <a:prstGeom prst="straightConnector1">
            <a:avLst/>
          </a:prstGeom>
          <a:noFill/>
          <a:ln w="19050" cap="flat" cmpd="sng" algn="ctr">
            <a:solidFill>
              <a:srgbClr val="4F81BD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A027BF4-A962-4686-880C-B3DC63DA3E43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 bwMode="auto">
          <a:xfrm>
            <a:off x="2940992" y="3037676"/>
            <a:ext cx="0" cy="193324"/>
          </a:xfrm>
          <a:prstGeom prst="straightConnector1">
            <a:avLst/>
          </a:prstGeom>
          <a:noFill/>
          <a:ln w="19050" cap="flat" cmpd="sng" algn="ctr">
            <a:solidFill>
              <a:srgbClr val="4F81BD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960D1C4-51E8-4063-8620-0464F8D85FED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 bwMode="auto">
          <a:xfrm>
            <a:off x="2940992" y="3460596"/>
            <a:ext cx="0" cy="832045"/>
          </a:xfrm>
          <a:prstGeom prst="straightConnector1">
            <a:avLst/>
          </a:prstGeom>
          <a:noFill/>
          <a:ln w="19050" cap="flat" cmpd="sng" algn="ctr">
            <a:solidFill>
              <a:srgbClr val="4F81BD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123DCAC4-5E94-467E-990B-53FC2008EE7F}"/>
              </a:ext>
            </a:extLst>
          </p:cNvPr>
          <p:cNvCxnSpPr>
            <a:cxnSpLocks/>
            <a:stCxn id="33" idx="3"/>
            <a:endCxn id="51" idx="0"/>
          </p:cNvCxnSpPr>
          <p:nvPr/>
        </p:nvCxnSpPr>
        <p:spPr bwMode="auto">
          <a:xfrm>
            <a:off x="3503104" y="2406179"/>
            <a:ext cx="652870" cy="211570"/>
          </a:xfrm>
          <a:prstGeom prst="bentConnector2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8D37C6C-7CEA-4CF4-BEA3-04FBF2DBF179}"/>
              </a:ext>
            </a:extLst>
          </p:cNvPr>
          <p:cNvSpPr/>
          <p:nvPr/>
        </p:nvSpPr>
        <p:spPr>
          <a:xfrm>
            <a:off x="3394217" y="2088005"/>
            <a:ext cx="6270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6666"/>
              </a:buClr>
            </a:pPr>
            <a:r>
              <a:rPr lang="ko-KR" altLang="en-US" sz="1400" b="1" spc="-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아니오</a:t>
            </a:r>
            <a:endParaRPr lang="ko-KR" altLang="en-US" sz="1400" b="1" spc="-100" dirty="0">
              <a:solidFill>
                <a:prstClr val="black">
                  <a:lumMod val="75000"/>
                  <a:lumOff val="25000"/>
                </a:prstClr>
              </a:solidFill>
              <a:latin typeface="나눔바른고딕"/>
              <a:ea typeface="나눔바른고딕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55C2609-E67F-4383-84E0-7DB45A531D53}"/>
              </a:ext>
            </a:extLst>
          </p:cNvPr>
          <p:cNvSpPr/>
          <p:nvPr/>
        </p:nvSpPr>
        <p:spPr>
          <a:xfrm>
            <a:off x="2946545" y="2500115"/>
            <a:ext cx="3321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6666"/>
              </a:buClr>
            </a:pPr>
            <a:r>
              <a:rPr lang="ko-KR" altLang="en-US" sz="1400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예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ADB0859-BB89-4C03-A523-6DFFFF2EE66B}"/>
              </a:ext>
            </a:extLst>
          </p:cNvPr>
          <p:cNvSpPr/>
          <p:nvPr/>
        </p:nvSpPr>
        <p:spPr bwMode="auto">
          <a:xfrm>
            <a:off x="3598162" y="3236293"/>
            <a:ext cx="1132470" cy="229596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4F81BD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000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명령</a:t>
            </a:r>
            <a:r>
              <a:rPr kumimoji="0" lang="en-US" altLang="ko-KR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3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92D75DB-4B4B-469C-87CB-12DE1817A8A1}"/>
              </a:ext>
            </a:extLst>
          </p:cNvPr>
          <p:cNvSpPr/>
          <p:nvPr/>
        </p:nvSpPr>
        <p:spPr bwMode="auto">
          <a:xfrm>
            <a:off x="3598162" y="3659213"/>
            <a:ext cx="1132470" cy="229596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4F81BD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000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명령</a:t>
            </a:r>
            <a:r>
              <a:rPr kumimoji="0" lang="en-US" altLang="ko-KR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4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D67B102-AA85-4C1C-8DB3-F9738D9FC366}"/>
              </a:ext>
            </a:extLst>
          </p:cNvPr>
          <p:cNvCxnSpPr>
            <a:cxnSpLocks/>
            <a:stCxn id="41" idx="2"/>
            <a:endCxn id="42" idx="0"/>
          </p:cNvCxnSpPr>
          <p:nvPr/>
        </p:nvCxnSpPr>
        <p:spPr bwMode="auto">
          <a:xfrm>
            <a:off x="4164397" y="3465889"/>
            <a:ext cx="0" cy="193324"/>
          </a:xfrm>
          <a:prstGeom prst="straightConnector1">
            <a:avLst/>
          </a:prstGeom>
          <a:noFill/>
          <a:ln w="19050" cap="flat" cmpd="sng" algn="ctr">
            <a:solidFill>
              <a:srgbClr val="4F81BD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49720EEC-BA9E-46BA-ADEC-C31793DC32C7}"/>
              </a:ext>
            </a:extLst>
          </p:cNvPr>
          <p:cNvCxnSpPr>
            <a:cxnSpLocks/>
            <a:stCxn id="42" idx="2"/>
          </p:cNvCxnSpPr>
          <p:nvPr/>
        </p:nvCxnSpPr>
        <p:spPr bwMode="auto">
          <a:xfrm rot="5400000">
            <a:off x="3475491" y="3349549"/>
            <a:ext cx="149646" cy="1228167"/>
          </a:xfrm>
          <a:prstGeom prst="bentConnector2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D9E7EE3B-677E-43FB-BFEF-0F27F0DC4A67}"/>
              </a:ext>
            </a:extLst>
          </p:cNvPr>
          <p:cNvSpPr/>
          <p:nvPr/>
        </p:nvSpPr>
        <p:spPr bwMode="auto">
          <a:xfrm>
            <a:off x="3589739" y="2617749"/>
            <a:ext cx="1132470" cy="328570"/>
          </a:xfrm>
          <a:prstGeom prst="diamond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buClr>
                <a:srgbClr val="006666"/>
              </a:buClr>
            </a:pPr>
            <a:r>
              <a:rPr lang="ko-KR" altLang="en-US" sz="1600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조건</a:t>
            </a:r>
            <a:r>
              <a:rPr lang="en-US" altLang="ko-KR" sz="1600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endParaRPr lang="ko-KR" altLang="en-US" sz="1600" b="1" spc="-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D5F24A2-4164-436A-B9D3-6E1545D8D7A7}"/>
              </a:ext>
            </a:extLst>
          </p:cNvPr>
          <p:cNvCxnSpPr>
            <a:cxnSpLocks/>
            <a:endCxn id="41" idx="0"/>
          </p:cNvCxnSpPr>
          <p:nvPr/>
        </p:nvCxnSpPr>
        <p:spPr bwMode="auto">
          <a:xfrm>
            <a:off x="4164397" y="2946319"/>
            <a:ext cx="0" cy="289974"/>
          </a:xfrm>
          <a:prstGeom prst="straightConnector1">
            <a:avLst/>
          </a:prstGeom>
          <a:noFill/>
          <a:ln w="19050" cap="flat" cmpd="sng" algn="ctr">
            <a:solidFill>
              <a:srgbClr val="4F81BD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B50F8C3-3CE4-455D-9FF0-700A12DD863A}"/>
              </a:ext>
            </a:extLst>
          </p:cNvPr>
          <p:cNvSpPr/>
          <p:nvPr/>
        </p:nvSpPr>
        <p:spPr bwMode="auto">
          <a:xfrm>
            <a:off x="4870993" y="3236293"/>
            <a:ext cx="1132470" cy="229596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4F81BD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000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명령</a:t>
            </a:r>
            <a:r>
              <a:rPr kumimoji="0" lang="en-US" altLang="ko-KR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5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67D3025-F5BE-40BA-ACDB-FC0468F9A78D}"/>
              </a:ext>
            </a:extLst>
          </p:cNvPr>
          <p:cNvSpPr/>
          <p:nvPr/>
        </p:nvSpPr>
        <p:spPr bwMode="auto">
          <a:xfrm>
            <a:off x="4870993" y="3659213"/>
            <a:ext cx="1132470" cy="229596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4F81BD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000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명령</a:t>
            </a:r>
            <a:r>
              <a:rPr kumimoji="0" lang="en-US" altLang="ko-KR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6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D0293FCB-9910-40B5-BE3F-702300B52AA0}"/>
              </a:ext>
            </a:extLst>
          </p:cNvPr>
          <p:cNvCxnSpPr>
            <a:cxnSpLocks/>
            <a:stCxn id="53" idx="2"/>
            <a:endCxn id="54" idx="0"/>
          </p:cNvCxnSpPr>
          <p:nvPr/>
        </p:nvCxnSpPr>
        <p:spPr bwMode="auto">
          <a:xfrm>
            <a:off x="5437228" y="3465889"/>
            <a:ext cx="0" cy="193324"/>
          </a:xfrm>
          <a:prstGeom prst="straightConnector1">
            <a:avLst/>
          </a:prstGeom>
          <a:noFill/>
          <a:ln w="19050" cap="flat" cmpd="sng" algn="ctr">
            <a:solidFill>
              <a:srgbClr val="4F81BD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BFC781AC-802B-4C4E-9692-810CBE35DDC4}"/>
              </a:ext>
            </a:extLst>
          </p:cNvPr>
          <p:cNvCxnSpPr>
            <a:cxnSpLocks/>
            <a:stCxn id="51" idx="3"/>
            <a:endCxn id="53" idx="0"/>
          </p:cNvCxnSpPr>
          <p:nvPr/>
        </p:nvCxnSpPr>
        <p:spPr bwMode="auto">
          <a:xfrm>
            <a:off x="4722209" y="2782034"/>
            <a:ext cx="715019" cy="454259"/>
          </a:xfrm>
          <a:prstGeom prst="bentConnector2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E5C41CBD-E031-4100-9E60-031EE41C1243}"/>
              </a:ext>
            </a:extLst>
          </p:cNvPr>
          <p:cNvCxnSpPr>
            <a:cxnSpLocks/>
            <a:stCxn id="54" idx="2"/>
          </p:cNvCxnSpPr>
          <p:nvPr/>
        </p:nvCxnSpPr>
        <p:spPr bwMode="auto">
          <a:xfrm rot="5400000">
            <a:off x="4111906" y="2713133"/>
            <a:ext cx="149646" cy="2500998"/>
          </a:xfrm>
          <a:prstGeom prst="bentConnector2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178A512-1BD7-4ED2-9342-E48BBFDBB390}"/>
              </a:ext>
            </a:extLst>
          </p:cNvPr>
          <p:cNvSpPr/>
          <p:nvPr/>
        </p:nvSpPr>
        <p:spPr>
          <a:xfrm>
            <a:off x="4612070" y="2514219"/>
            <a:ext cx="6270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6666"/>
              </a:buClr>
            </a:pPr>
            <a:r>
              <a:rPr lang="ko-KR" altLang="en-US" sz="1400" b="1" spc="-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아니오</a:t>
            </a:r>
            <a:endParaRPr lang="ko-KR" altLang="en-US" sz="1400" b="1" spc="-100" dirty="0">
              <a:solidFill>
                <a:prstClr val="black">
                  <a:lumMod val="75000"/>
                  <a:lumOff val="25000"/>
                </a:prstClr>
              </a:solidFill>
              <a:latin typeface="나눔바른고딕"/>
              <a:ea typeface="나눔바른고딕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224BB96-A503-4E5D-90A5-9F9C390D7C08}"/>
              </a:ext>
            </a:extLst>
          </p:cNvPr>
          <p:cNvSpPr/>
          <p:nvPr/>
        </p:nvSpPr>
        <p:spPr>
          <a:xfrm>
            <a:off x="4164398" y="2926329"/>
            <a:ext cx="3321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6666"/>
              </a:buClr>
            </a:pPr>
            <a:r>
              <a:rPr lang="ko-KR" altLang="en-US" sz="1400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예</a:t>
            </a:r>
          </a:p>
        </p:txBody>
      </p:sp>
    </p:spTree>
    <p:extLst>
      <p:ext uri="{BB962C8B-B14F-4D97-AF65-F5344CB8AC3E}">
        <p14:creationId xmlns:p14="http://schemas.microsoft.com/office/powerpoint/2010/main" val="951327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 bwMode="auto">
          <a:xfrm>
            <a:off x="0" y="480305"/>
            <a:ext cx="6671462" cy="544002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6"/>
          <p:cNvSpPr>
            <a:spLocks noChangeArrowheads="1"/>
          </p:cNvSpPr>
          <p:nvPr/>
        </p:nvSpPr>
        <p:spPr bwMode="auto">
          <a:xfrm>
            <a:off x="585591" y="493606"/>
            <a:ext cx="2138559" cy="56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2800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r>
              <a:rPr kumimoji="0" lang="ko-KR" altLang="en-US" sz="28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756140" y="1371421"/>
            <a:ext cx="5831985" cy="438368"/>
            <a:chOff x="585154" y="963984"/>
            <a:chExt cx="5831985" cy="438368"/>
          </a:xfrm>
        </p:grpSpPr>
        <p:sp>
          <p:nvSpPr>
            <p:cNvPr id="22" name="직사각형 21"/>
            <p:cNvSpPr>
              <a:spLocks noChangeArrowheads="1"/>
            </p:cNvSpPr>
            <p:nvPr/>
          </p:nvSpPr>
          <p:spPr bwMode="auto">
            <a:xfrm>
              <a:off x="616616" y="963984"/>
              <a:ext cx="5800523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조건문을 이해하고 사용할 수 있다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</p:txBody>
        </p:sp>
        <p:sp>
          <p:nvSpPr>
            <p:cNvPr id="23" name="타원 22"/>
            <p:cNvSpPr/>
            <p:nvPr/>
          </p:nvSpPr>
          <p:spPr bwMode="auto">
            <a:xfrm>
              <a:off x="585154" y="1105449"/>
              <a:ext cx="105863" cy="105863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4" name="직각 삼각형 23"/>
          <p:cNvSpPr/>
          <p:nvPr/>
        </p:nvSpPr>
        <p:spPr bwMode="auto">
          <a:xfrm flipH="1">
            <a:off x="6056985" y="480305"/>
            <a:ext cx="614475" cy="544002"/>
          </a:xfrm>
          <a:prstGeom prst="rtTriangle">
            <a:avLst/>
          </a:prstGeom>
          <a:solidFill>
            <a:srgbClr val="FFFFFF">
              <a:alpha val="6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-7317" y="480305"/>
            <a:ext cx="620051" cy="544002"/>
          </a:xfrm>
          <a:prstGeom prst="rect">
            <a:avLst/>
          </a:prstGeom>
          <a:solidFill>
            <a:srgbClr val="0F6FC6">
              <a:lumMod val="5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68" y="570458"/>
            <a:ext cx="335569" cy="427476"/>
          </a:xfrm>
          <a:prstGeom prst="rect">
            <a:avLst/>
          </a:prstGeom>
        </p:spPr>
      </p:pic>
      <p:grpSp>
        <p:nvGrpSpPr>
          <p:cNvPr id="49" name="그룹 48"/>
          <p:cNvGrpSpPr/>
          <p:nvPr/>
        </p:nvGrpSpPr>
        <p:grpSpPr>
          <a:xfrm>
            <a:off x="756140" y="2474352"/>
            <a:ext cx="5831985" cy="746144"/>
            <a:chOff x="585154" y="963984"/>
            <a:chExt cx="5831985" cy="746144"/>
          </a:xfrm>
        </p:grpSpPr>
        <p:sp>
          <p:nvSpPr>
            <p:cNvPr id="50" name="직사각형 49"/>
            <p:cNvSpPr>
              <a:spLocks noChangeArrowheads="1"/>
            </p:cNvSpPr>
            <p:nvPr/>
          </p:nvSpPr>
          <p:spPr bwMode="auto">
            <a:xfrm>
              <a:off x="616616" y="963984"/>
              <a:ext cx="5800523" cy="746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if</a:t>
              </a: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문의 블록구조를 이해하고 다중 조건문을 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/>
              </a:r>
              <a:b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사용할 수 있다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sp>
          <p:nvSpPr>
            <p:cNvPr id="51" name="타원 50"/>
            <p:cNvSpPr/>
            <p:nvPr/>
          </p:nvSpPr>
          <p:spPr bwMode="auto">
            <a:xfrm>
              <a:off x="585154" y="1105449"/>
              <a:ext cx="105863" cy="105863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756140" y="1922887"/>
            <a:ext cx="5831985" cy="438368"/>
            <a:chOff x="585154" y="963984"/>
            <a:chExt cx="5831985" cy="438368"/>
          </a:xfrm>
        </p:grpSpPr>
        <p:sp>
          <p:nvSpPr>
            <p:cNvPr id="34" name="직사각형 33"/>
            <p:cNvSpPr>
              <a:spLocks noChangeArrowheads="1"/>
            </p:cNvSpPr>
            <p:nvPr/>
          </p:nvSpPr>
          <p:spPr bwMode="auto">
            <a:xfrm>
              <a:off x="616616" y="963984"/>
              <a:ext cx="5800523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비교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논리 연산을 이해하고 조건문에서 사용할 수 있다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sp>
          <p:nvSpPr>
            <p:cNvPr id="35" name="타원 34"/>
            <p:cNvSpPr/>
            <p:nvPr/>
          </p:nvSpPr>
          <p:spPr bwMode="auto">
            <a:xfrm>
              <a:off x="585154" y="1105449"/>
              <a:ext cx="105863" cy="105863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2620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elif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문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2)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2BCB68F-1F10-4F13-8950-F24F826D9F56}"/>
              </a:ext>
            </a:extLst>
          </p:cNvPr>
          <p:cNvGrpSpPr/>
          <p:nvPr/>
        </p:nvGrpSpPr>
        <p:grpSpPr>
          <a:xfrm>
            <a:off x="292696" y="558404"/>
            <a:ext cx="6295429" cy="469145"/>
            <a:chOff x="292696" y="558404"/>
            <a:chExt cx="6295429" cy="469145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97B10D0-3B81-465C-AE86-FD76F1444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601047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en-US" altLang="ko-KR" sz="2200" b="1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elif</a:t>
              </a: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문을 사용한 학점 계산</a:t>
              </a:r>
            </a:p>
          </p:txBody>
        </p:sp>
        <p:pic>
          <p:nvPicPr>
            <p:cNvPr id="47" name="Picture 89" descr="ti122d8507 [부동산]">
              <a:extLst>
                <a:ext uri="{FF2B5EF4-FFF2-40B4-BE49-F238E27FC236}">
                  <a16:creationId xmlns:a16="http://schemas.microsoft.com/office/drawing/2014/main" id="{A0DE9B27-6D6E-44DA-9B15-628BD6F040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D66A10F-D5D7-429A-87AE-687C35E273F6}"/>
              </a:ext>
            </a:extLst>
          </p:cNvPr>
          <p:cNvGrpSpPr/>
          <p:nvPr/>
        </p:nvGrpSpPr>
        <p:grpSpPr>
          <a:xfrm>
            <a:off x="702525" y="1166814"/>
            <a:ext cx="4186466" cy="1564114"/>
            <a:chOff x="702525" y="1166814"/>
            <a:chExt cx="4186466" cy="156411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011A551-7A3F-436E-A7FF-1A955A13E125}"/>
                </a:ext>
              </a:extLst>
            </p:cNvPr>
            <p:cNvGrpSpPr/>
            <p:nvPr/>
          </p:nvGrpSpPr>
          <p:grpSpPr>
            <a:xfrm>
              <a:off x="702526" y="1166814"/>
              <a:ext cx="4186465" cy="1564114"/>
              <a:chOff x="702527" y="1166814"/>
              <a:chExt cx="3329146" cy="1564114"/>
            </a:xfrm>
          </p:grpSpPr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DE4E621C-329B-46F3-95D3-DEC73C1CF6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4535" r="3208" b="85580"/>
              <a:stretch/>
            </p:blipFill>
            <p:spPr>
              <a:xfrm>
                <a:off x="702527" y="1166814"/>
                <a:ext cx="3329146" cy="282691"/>
              </a:xfrm>
              <a:prstGeom prst="rect">
                <a:avLst/>
              </a:prstGeom>
            </p:spPr>
          </p:pic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F5476316-71D0-4ECE-B70C-FD0322FA63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14381" r="3208" b="45879"/>
              <a:stretch/>
            </p:blipFill>
            <p:spPr>
              <a:xfrm>
                <a:off x="702527" y="1449504"/>
                <a:ext cx="3329146" cy="1203525"/>
              </a:xfrm>
              <a:prstGeom prst="rect">
                <a:avLst/>
              </a:prstGeom>
            </p:spPr>
          </p:pic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EC8B2361-1022-44AB-84CC-19D1B690B1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67202" r="3208" b="29118"/>
              <a:stretch/>
            </p:blipFill>
            <p:spPr>
              <a:xfrm>
                <a:off x="702527" y="2625685"/>
                <a:ext cx="3329146" cy="105243"/>
              </a:xfrm>
              <a:prstGeom prst="rect">
                <a:avLst/>
              </a:prstGeom>
            </p:spPr>
          </p:pic>
        </p:grp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1E22B11-7B3D-40F6-A44B-31345F5D9104}"/>
                </a:ext>
              </a:extLst>
            </p:cNvPr>
            <p:cNvSpPr/>
            <p:nvPr/>
          </p:nvSpPr>
          <p:spPr bwMode="auto">
            <a:xfrm>
              <a:off x="702525" y="1394316"/>
              <a:ext cx="4040163" cy="125871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680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x=int(input("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점수를 </a:t>
              </a:r>
              <a:r>
                <a:rPr lang="ko-KR" altLang="en-US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입력하셔요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?(0~100)"))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if x &gt;= 90 : print ("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학점은 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A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입니다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")</a:t>
              </a:r>
            </a:p>
            <a:p>
              <a:pPr algn="l" latinLnBrk="0"/>
              <a:r>
                <a:rPr lang="en-US" altLang="ko-KR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elif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 x &gt;= 80 : print ("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학점은 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B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입니다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")</a:t>
              </a:r>
            </a:p>
            <a:p>
              <a:pPr algn="l" latinLnBrk="0"/>
              <a:r>
                <a:rPr lang="en-US" altLang="ko-KR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elif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 x &gt;= 70 : print ("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학점은 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C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입니다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")</a:t>
              </a:r>
            </a:p>
            <a:p>
              <a:pPr algn="l" latinLnBrk="0"/>
              <a:r>
                <a:rPr lang="en-US" altLang="ko-KR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elif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 x &gt;= 60 : print ("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학점은 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D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입니다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")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else  : print ("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학점은 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F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입니다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")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5E7AEE0-8B35-41B8-B1D4-D7D61DCBAA3B}"/>
              </a:ext>
            </a:extLst>
          </p:cNvPr>
          <p:cNvGrpSpPr/>
          <p:nvPr/>
        </p:nvGrpSpPr>
        <p:grpSpPr>
          <a:xfrm>
            <a:off x="5441793" y="1166814"/>
            <a:ext cx="3030263" cy="3070542"/>
            <a:chOff x="5019228" y="1202047"/>
            <a:chExt cx="3030263" cy="3070542"/>
          </a:xfrm>
        </p:grpSpPr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0A4FA0FC-B71B-4B81-8FC5-ACA7A5D3B7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5019228" y="1202047"/>
              <a:ext cx="3030263" cy="282691"/>
            </a:xfrm>
            <a:prstGeom prst="rect">
              <a:avLst/>
            </a:prstGeom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4F96651D-F301-49A6-8B1B-A59D5B8E69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5019228" y="1484738"/>
              <a:ext cx="3030263" cy="2682608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402748B2-8875-4F2B-A6F7-06B0CC517A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5019228" y="4167346"/>
              <a:ext cx="3030263" cy="105243"/>
            </a:xfrm>
            <a:prstGeom prst="rect">
              <a:avLst/>
            </a:prstGeom>
          </p:spPr>
        </p:pic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9B2152B-4106-495C-B5D6-3F2258857A3B}"/>
                </a:ext>
              </a:extLst>
            </p:cNvPr>
            <p:cNvSpPr/>
            <p:nvPr/>
          </p:nvSpPr>
          <p:spPr bwMode="auto">
            <a:xfrm>
              <a:off x="5019228" y="1389545"/>
              <a:ext cx="2877864" cy="6599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680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== RESTART: … ==</a:t>
              </a:r>
            </a:p>
            <a:p>
              <a:pPr algn="l" latinLnBrk="0"/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점수를 </a:t>
              </a:r>
              <a:r>
                <a:rPr lang="ko-KR" altLang="en-US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입력하셔요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?(0~100)100</a:t>
              </a:r>
            </a:p>
            <a:p>
              <a:pPr algn="l" latinLnBrk="0"/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학점은 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A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입니다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== RESTART: … ==</a:t>
              </a:r>
            </a:p>
            <a:p>
              <a:pPr algn="l" latinLnBrk="0"/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점수를 </a:t>
              </a:r>
              <a:r>
                <a:rPr lang="ko-KR" altLang="en-US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입력하셔요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?(0~100)44</a:t>
              </a:r>
            </a:p>
            <a:p>
              <a:pPr algn="l" latinLnBrk="0"/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학점은 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F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입니다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== RESTART: … ==</a:t>
              </a:r>
            </a:p>
            <a:p>
              <a:pPr algn="l" latinLnBrk="0"/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점수를 </a:t>
              </a:r>
              <a:r>
                <a:rPr lang="ko-KR" altLang="en-US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입력하셔요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?(0~100)77</a:t>
              </a:r>
            </a:p>
            <a:p>
              <a:pPr algn="l" latinLnBrk="0"/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학점은 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C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입니다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</a:t>
              </a:r>
            </a:p>
          </p:txBody>
        </p:sp>
      </p:grpSp>
      <p:sp>
        <p:nvSpPr>
          <p:cNvPr id="22" name="위로 굽은 화살표 22">
            <a:extLst>
              <a:ext uri="{FF2B5EF4-FFF2-40B4-BE49-F238E27FC236}">
                <a16:creationId xmlns:a16="http://schemas.microsoft.com/office/drawing/2014/main" id="{76C63D8A-34BA-4DC8-982B-294716541FF6}"/>
              </a:ext>
            </a:extLst>
          </p:cNvPr>
          <p:cNvSpPr/>
          <p:nvPr/>
        </p:nvSpPr>
        <p:spPr bwMode="auto">
          <a:xfrm>
            <a:off x="4888991" y="1466778"/>
            <a:ext cx="555301" cy="243983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3761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중첩 </a:t>
            </a: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if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문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3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2BCB68F-1F10-4F13-8950-F24F826D9F56}"/>
              </a:ext>
            </a:extLst>
          </p:cNvPr>
          <p:cNvGrpSpPr/>
          <p:nvPr/>
        </p:nvGrpSpPr>
        <p:grpSpPr>
          <a:xfrm>
            <a:off x="292696" y="558404"/>
            <a:ext cx="6295429" cy="469145"/>
            <a:chOff x="292696" y="558404"/>
            <a:chExt cx="6295429" cy="469145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97B10D0-3B81-465C-AE86-FD76F1444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601047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200" b="1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조건문</a:t>
              </a: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안에 조건문을 두어 또 다른 조건을 비교</a:t>
              </a:r>
            </a:p>
          </p:txBody>
        </p:sp>
        <p:pic>
          <p:nvPicPr>
            <p:cNvPr id="47" name="Picture 89" descr="ti122d8507 [부동산]">
              <a:extLst>
                <a:ext uri="{FF2B5EF4-FFF2-40B4-BE49-F238E27FC236}">
                  <a16:creationId xmlns:a16="http://schemas.microsoft.com/office/drawing/2014/main" id="{A0DE9B27-6D6E-44DA-9B15-628BD6F040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3C1703A-20EF-4B47-9D94-5421A57C9E64}"/>
              </a:ext>
            </a:extLst>
          </p:cNvPr>
          <p:cNvGrpSpPr/>
          <p:nvPr/>
        </p:nvGrpSpPr>
        <p:grpSpPr>
          <a:xfrm>
            <a:off x="702526" y="1140838"/>
            <a:ext cx="7738949" cy="3799934"/>
            <a:chOff x="702526" y="2051169"/>
            <a:chExt cx="5890479" cy="6509089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22408E0-6FD1-4125-A846-52BE05721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7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3BF1C11-5060-45AF-9408-1DBAC42CBE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2"/>
              <a:ext cx="5890479" cy="5926958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2F2A547-FB50-495F-96CA-8F583C68D8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8379982"/>
              <a:ext cx="5890479" cy="180276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9B0BD7A-0310-42E1-9FE5-F2D8ACD9420A}"/>
              </a:ext>
            </a:extLst>
          </p:cNvPr>
          <p:cNvSpPr/>
          <p:nvPr/>
        </p:nvSpPr>
        <p:spPr>
          <a:xfrm>
            <a:off x="2600960" y="1506749"/>
            <a:ext cx="5266690" cy="29480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21DDB7-DD2B-4539-B33F-790B5BA96C32}"/>
              </a:ext>
            </a:extLst>
          </p:cNvPr>
          <p:cNvSpPr/>
          <p:nvPr/>
        </p:nvSpPr>
        <p:spPr bwMode="auto">
          <a:xfrm>
            <a:off x="702525" y="1337861"/>
            <a:ext cx="5753933" cy="769583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if 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조건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1: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if 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조건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2: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  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명령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1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  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명령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2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else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  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명령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3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  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명령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4</a:t>
            </a:r>
          </a:p>
          <a:p>
            <a:pPr algn="l" latinLnBrk="0"/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elif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조건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3: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명령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5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명령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6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else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명령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7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명령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8</a:t>
            </a:r>
          </a:p>
          <a:p>
            <a:pPr algn="l" latinLnBrk="0"/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명령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9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AEB98E7-CA7A-40E5-AA50-21F453615203}"/>
              </a:ext>
            </a:extLst>
          </p:cNvPr>
          <p:cNvSpPr/>
          <p:nvPr/>
        </p:nvSpPr>
        <p:spPr bwMode="auto">
          <a:xfrm>
            <a:off x="2831957" y="3156983"/>
            <a:ext cx="1132470" cy="229596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4F81BD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000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명령</a:t>
            </a:r>
            <a:r>
              <a:rPr kumimoji="0" lang="en-US" altLang="ko-KR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3981019-C6C3-4573-9242-A5E2356BE3FF}"/>
              </a:ext>
            </a:extLst>
          </p:cNvPr>
          <p:cNvSpPr/>
          <p:nvPr/>
        </p:nvSpPr>
        <p:spPr bwMode="auto">
          <a:xfrm>
            <a:off x="2831957" y="3579903"/>
            <a:ext cx="1132470" cy="229596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4F81BD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000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명령</a:t>
            </a:r>
            <a:r>
              <a:rPr kumimoji="0" lang="en-US" altLang="ko-KR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2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EA22555-C437-4090-B516-2B7855D4B555}"/>
              </a:ext>
            </a:extLst>
          </p:cNvPr>
          <p:cNvSpPr/>
          <p:nvPr/>
        </p:nvSpPr>
        <p:spPr bwMode="auto">
          <a:xfrm>
            <a:off x="2831957" y="4124621"/>
            <a:ext cx="1132470" cy="229596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4F81BD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000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명령</a:t>
            </a:r>
            <a:r>
              <a:rPr kumimoji="0" lang="en-US" altLang="ko-KR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9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50BC111-C780-48D5-A0C3-EBF659FD23A9}"/>
              </a:ext>
            </a:extLst>
          </p:cNvPr>
          <p:cNvSpPr/>
          <p:nvPr/>
        </p:nvSpPr>
        <p:spPr bwMode="auto">
          <a:xfrm>
            <a:off x="2822432" y="1642114"/>
            <a:ext cx="1141995" cy="22959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6666"/>
              </a:buClr>
            </a:pPr>
            <a:r>
              <a:rPr lang="ko-KR" altLang="en-US" sz="1600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시작</a:t>
            </a: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1A296CD6-08EB-45B3-A33E-E95691F5831E}"/>
              </a:ext>
            </a:extLst>
          </p:cNvPr>
          <p:cNvSpPr/>
          <p:nvPr/>
        </p:nvSpPr>
        <p:spPr bwMode="auto">
          <a:xfrm>
            <a:off x="2827834" y="2073874"/>
            <a:ext cx="1132470" cy="328570"/>
          </a:xfrm>
          <a:prstGeom prst="diamond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buClr>
                <a:srgbClr val="006666"/>
              </a:buClr>
            </a:pPr>
            <a:r>
              <a:rPr lang="ko-KR" altLang="en-US" sz="1600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조건</a:t>
            </a:r>
            <a:r>
              <a:rPr lang="en-US" altLang="ko-KR" sz="1600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endParaRPr lang="ko-KR" altLang="en-US" sz="1600" b="1" spc="-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A87BA8-E661-416D-8F4C-B7207174DEB1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 bwMode="auto">
          <a:xfrm>
            <a:off x="3393430" y="1871710"/>
            <a:ext cx="639" cy="202164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C4557F4-2AAB-403D-A639-6CE2F8E3B198}"/>
              </a:ext>
            </a:extLst>
          </p:cNvPr>
          <p:cNvCxnSpPr>
            <a:cxnSpLocks/>
          </p:cNvCxnSpPr>
          <p:nvPr/>
        </p:nvCxnSpPr>
        <p:spPr bwMode="auto">
          <a:xfrm>
            <a:off x="3393430" y="2407588"/>
            <a:ext cx="639" cy="202164"/>
          </a:xfrm>
          <a:prstGeom prst="straightConnector1">
            <a:avLst/>
          </a:prstGeom>
          <a:noFill/>
          <a:ln w="19050" cap="flat" cmpd="sng" algn="ctr">
            <a:solidFill>
              <a:srgbClr val="4F81BD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B4619AF-45A1-4FCD-A3A9-E2BC7F9D72E4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 bwMode="auto">
          <a:xfrm>
            <a:off x="3398192" y="3386579"/>
            <a:ext cx="0" cy="193324"/>
          </a:xfrm>
          <a:prstGeom prst="straightConnector1">
            <a:avLst/>
          </a:prstGeom>
          <a:noFill/>
          <a:ln w="19050" cap="flat" cmpd="sng" algn="ctr">
            <a:solidFill>
              <a:srgbClr val="4F81BD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13850E1-D2EC-487D-9521-FE650D8D6CE5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 bwMode="auto">
          <a:xfrm>
            <a:off x="3398192" y="3809499"/>
            <a:ext cx="0" cy="315122"/>
          </a:xfrm>
          <a:prstGeom prst="straightConnector1">
            <a:avLst/>
          </a:prstGeom>
          <a:noFill/>
          <a:ln w="19050" cap="flat" cmpd="sng" algn="ctr">
            <a:solidFill>
              <a:srgbClr val="4F81BD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3799E37F-C36B-485D-BFA3-E537032DA9D3}"/>
              </a:ext>
            </a:extLst>
          </p:cNvPr>
          <p:cNvCxnSpPr>
            <a:cxnSpLocks/>
            <a:stCxn id="28" idx="3"/>
            <a:endCxn id="66" idx="0"/>
          </p:cNvCxnSpPr>
          <p:nvPr/>
        </p:nvCxnSpPr>
        <p:spPr bwMode="auto">
          <a:xfrm>
            <a:off x="3960304" y="2238159"/>
            <a:ext cx="1934124" cy="381495"/>
          </a:xfrm>
          <a:prstGeom prst="bentConnector2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1242EDE-4144-4E63-B3AC-32EC9BEB8D5B}"/>
              </a:ext>
            </a:extLst>
          </p:cNvPr>
          <p:cNvSpPr/>
          <p:nvPr/>
        </p:nvSpPr>
        <p:spPr>
          <a:xfrm>
            <a:off x="3862543" y="1919985"/>
            <a:ext cx="6270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6666"/>
              </a:buClr>
            </a:pPr>
            <a:r>
              <a:rPr lang="ko-KR" altLang="en-US" sz="1400" b="1" spc="-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아니오</a:t>
            </a:r>
            <a:endParaRPr lang="ko-KR" altLang="en-US" sz="1400" b="1" spc="-100" dirty="0">
              <a:solidFill>
                <a:prstClr val="black">
                  <a:lumMod val="75000"/>
                  <a:lumOff val="25000"/>
                </a:prstClr>
              </a:solidFill>
              <a:latin typeface="나눔바른고딕"/>
              <a:ea typeface="나눔바른고딕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9E5315E-BD2C-4316-9ADE-BB3A1414A424}"/>
              </a:ext>
            </a:extLst>
          </p:cNvPr>
          <p:cNvSpPr/>
          <p:nvPr/>
        </p:nvSpPr>
        <p:spPr>
          <a:xfrm>
            <a:off x="3403745" y="2332095"/>
            <a:ext cx="3321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6666"/>
              </a:buClr>
            </a:pPr>
            <a:r>
              <a:rPr lang="ko-KR" altLang="en-US" sz="1400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예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8C8401-1F0C-43F3-B757-DD704B3C4026}"/>
              </a:ext>
            </a:extLst>
          </p:cNvPr>
          <p:cNvSpPr/>
          <p:nvPr/>
        </p:nvSpPr>
        <p:spPr bwMode="auto">
          <a:xfrm>
            <a:off x="4055362" y="3149553"/>
            <a:ext cx="1132470" cy="229596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4F81BD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000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명령</a:t>
            </a:r>
            <a:r>
              <a:rPr kumimoji="0" lang="en-US" altLang="ko-KR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3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A49CAD9-734E-428F-93BA-53C9C67A5A20}"/>
              </a:ext>
            </a:extLst>
          </p:cNvPr>
          <p:cNvSpPr/>
          <p:nvPr/>
        </p:nvSpPr>
        <p:spPr bwMode="auto">
          <a:xfrm>
            <a:off x="4055362" y="3572473"/>
            <a:ext cx="1132470" cy="229596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4F81BD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000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명령</a:t>
            </a:r>
            <a:r>
              <a:rPr kumimoji="0" lang="en-US" altLang="ko-KR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4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C32E860-08A9-4D68-8612-12C683F52723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 bwMode="auto">
          <a:xfrm>
            <a:off x="4621597" y="3379149"/>
            <a:ext cx="0" cy="193324"/>
          </a:xfrm>
          <a:prstGeom prst="straightConnector1">
            <a:avLst/>
          </a:prstGeom>
          <a:noFill/>
          <a:ln w="19050" cap="flat" cmpd="sng" algn="ctr">
            <a:solidFill>
              <a:srgbClr val="4F81BD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870518A7-6755-4148-B4D6-1388789F851D}"/>
              </a:ext>
            </a:extLst>
          </p:cNvPr>
          <p:cNvCxnSpPr>
            <a:cxnSpLocks/>
            <a:stCxn id="37" idx="2"/>
          </p:cNvCxnSpPr>
          <p:nvPr/>
        </p:nvCxnSpPr>
        <p:spPr bwMode="auto">
          <a:xfrm rot="5400000">
            <a:off x="3942320" y="3263340"/>
            <a:ext cx="140548" cy="1218007"/>
          </a:xfrm>
          <a:prstGeom prst="bentConnector2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7441C94-240F-4E80-B2F2-7F0D4CA5B074}"/>
              </a:ext>
            </a:extLst>
          </p:cNvPr>
          <p:cNvSpPr/>
          <p:nvPr/>
        </p:nvSpPr>
        <p:spPr bwMode="auto">
          <a:xfrm>
            <a:off x="5328193" y="3149553"/>
            <a:ext cx="1132470" cy="229596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4F81BD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000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명령</a:t>
            </a:r>
            <a:r>
              <a:rPr kumimoji="0" lang="en-US" altLang="ko-KR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5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6133FA9-07AA-4F0D-9358-CE2EFFD5680D}"/>
              </a:ext>
            </a:extLst>
          </p:cNvPr>
          <p:cNvSpPr/>
          <p:nvPr/>
        </p:nvSpPr>
        <p:spPr bwMode="auto">
          <a:xfrm>
            <a:off x="5328193" y="3572473"/>
            <a:ext cx="1132470" cy="229596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4F81BD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000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명령</a:t>
            </a:r>
            <a:r>
              <a:rPr kumimoji="0" lang="en-US" altLang="ko-KR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6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9066D3D-CB77-410D-A3AA-4996E1738211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 bwMode="auto">
          <a:xfrm>
            <a:off x="5894428" y="3379149"/>
            <a:ext cx="0" cy="193324"/>
          </a:xfrm>
          <a:prstGeom prst="straightConnector1">
            <a:avLst/>
          </a:prstGeom>
          <a:noFill/>
          <a:ln w="19050" cap="flat" cmpd="sng" algn="ctr">
            <a:solidFill>
              <a:srgbClr val="4F81BD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45064560-4FE0-4921-A462-749712A72009}"/>
              </a:ext>
            </a:extLst>
          </p:cNvPr>
          <p:cNvCxnSpPr>
            <a:cxnSpLocks/>
            <a:stCxn id="43" idx="2"/>
          </p:cNvCxnSpPr>
          <p:nvPr/>
        </p:nvCxnSpPr>
        <p:spPr bwMode="auto">
          <a:xfrm rot="5400000">
            <a:off x="4578735" y="2626924"/>
            <a:ext cx="140548" cy="2490838"/>
          </a:xfrm>
          <a:prstGeom prst="bentConnector2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0B5711D6-4334-43B6-AD07-7A78AC4F8039}"/>
              </a:ext>
            </a:extLst>
          </p:cNvPr>
          <p:cNvSpPr/>
          <p:nvPr/>
        </p:nvSpPr>
        <p:spPr bwMode="auto">
          <a:xfrm>
            <a:off x="2827834" y="2619654"/>
            <a:ext cx="1132470" cy="328570"/>
          </a:xfrm>
          <a:prstGeom prst="diamond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buClr>
                <a:srgbClr val="006666"/>
              </a:buClr>
            </a:pPr>
            <a:r>
              <a:rPr lang="ko-KR" altLang="en-US" sz="1600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조건</a:t>
            </a:r>
            <a:r>
              <a:rPr lang="en-US" altLang="ko-KR" sz="1600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endParaRPr lang="ko-KR" altLang="en-US" sz="1600" b="1" spc="-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272F740-6A81-4A7E-9EA2-B2CACCB0A033}"/>
              </a:ext>
            </a:extLst>
          </p:cNvPr>
          <p:cNvCxnSpPr>
            <a:cxnSpLocks/>
          </p:cNvCxnSpPr>
          <p:nvPr/>
        </p:nvCxnSpPr>
        <p:spPr bwMode="auto">
          <a:xfrm>
            <a:off x="3393430" y="2953368"/>
            <a:ext cx="639" cy="202164"/>
          </a:xfrm>
          <a:prstGeom prst="straightConnector1">
            <a:avLst/>
          </a:prstGeom>
          <a:noFill/>
          <a:ln w="19050" cap="flat" cmpd="sng" algn="ctr">
            <a:solidFill>
              <a:srgbClr val="4F81BD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908807B-1B4C-4626-AAB3-05C9673906CC}"/>
              </a:ext>
            </a:extLst>
          </p:cNvPr>
          <p:cNvSpPr/>
          <p:nvPr/>
        </p:nvSpPr>
        <p:spPr>
          <a:xfrm>
            <a:off x="3403745" y="2877875"/>
            <a:ext cx="3321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6666"/>
              </a:buClr>
            </a:pPr>
            <a:r>
              <a:rPr lang="ko-KR" altLang="en-US" sz="1400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예</a:t>
            </a:r>
          </a:p>
        </p:txBody>
      </p: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5D127CBC-AAEA-486E-92F3-C960A6A5BDCD}"/>
              </a:ext>
            </a:extLst>
          </p:cNvPr>
          <p:cNvCxnSpPr>
            <a:cxnSpLocks/>
            <a:stCxn id="60" idx="3"/>
            <a:endCxn id="36" idx="0"/>
          </p:cNvCxnSpPr>
          <p:nvPr/>
        </p:nvCxnSpPr>
        <p:spPr bwMode="auto">
          <a:xfrm>
            <a:off x="3960304" y="2783939"/>
            <a:ext cx="661293" cy="365614"/>
          </a:xfrm>
          <a:prstGeom prst="bentConnector2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6" name="다이아몬드 65">
            <a:extLst>
              <a:ext uri="{FF2B5EF4-FFF2-40B4-BE49-F238E27FC236}">
                <a16:creationId xmlns:a16="http://schemas.microsoft.com/office/drawing/2014/main" id="{F7AD8E66-7850-4F31-9A93-A5A8897480EC}"/>
              </a:ext>
            </a:extLst>
          </p:cNvPr>
          <p:cNvSpPr/>
          <p:nvPr/>
        </p:nvSpPr>
        <p:spPr bwMode="auto">
          <a:xfrm>
            <a:off x="5328193" y="2619654"/>
            <a:ext cx="1132470" cy="328570"/>
          </a:xfrm>
          <a:prstGeom prst="diamond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buClr>
                <a:srgbClr val="006666"/>
              </a:buClr>
            </a:pPr>
            <a:r>
              <a:rPr lang="ko-KR" altLang="en-US" sz="1600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조건</a:t>
            </a:r>
            <a:r>
              <a:rPr lang="en-US" altLang="ko-KR" sz="1600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1600" b="1" spc="-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E2F84499-2C7C-4519-B551-F044F3E55BFF}"/>
              </a:ext>
            </a:extLst>
          </p:cNvPr>
          <p:cNvCxnSpPr>
            <a:cxnSpLocks/>
          </p:cNvCxnSpPr>
          <p:nvPr/>
        </p:nvCxnSpPr>
        <p:spPr bwMode="auto">
          <a:xfrm>
            <a:off x="5894273" y="2953368"/>
            <a:ext cx="639" cy="202164"/>
          </a:xfrm>
          <a:prstGeom prst="straightConnector1">
            <a:avLst/>
          </a:prstGeom>
          <a:noFill/>
          <a:ln w="19050" cap="flat" cmpd="sng" algn="ctr">
            <a:solidFill>
              <a:srgbClr val="4F81BD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D63D2CC-A272-4E40-940E-1B443675878A}"/>
              </a:ext>
            </a:extLst>
          </p:cNvPr>
          <p:cNvSpPr/>
          <p:nvPr/>
        </p:nvSpPr>
        <p:spPr>
          <a:xfrm>
            <a:off x="5904588" y="2877875"/>
            <a:ext cx="3321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6666"/>
              </a:buClr>
            </a:pPr>
            <a:r>
              <a:rPr lang="ko-KR" altLang="en-US" sz="1400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예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6379302-55C0-4673-B18D-C213297C196E}"/>
              </a:ext>
            </a:extLst>
          </p:cNvPr>
          <p:cNvSpPr/>
          <p:nvPr/>
        </p:nvSpPr>
        <p:spPr bwMode="auto">
          <a:xfrm>
            <a:off x="6552139" y="3149553"/>
            <a:ext cx="1132470" cy="229596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4F81BD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000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명령</a:t>
            </a:r>
            <a:r>
              <a:rPr kumimoji="0" lang="en-US" altLang="ko-KR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7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7A41D38-EDD2-4AFB-A0E9-C64A9D3BF7F9}"/>
              </a:ext>
            </a:extLst>
          </p:cNvPr>
          <p:cNvSpPr/>
          <p:nvPr/>
        </p:nvSpPr>
        <p:spPr bwMode="auto">
          <a:xfrm>
            <a:off x="6552139" y="3572473"/>
            <a:ext cx="1132470" cy="229596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4F81BD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000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명령</a:t>
            </a:r>
            <a:r>
              <a:rPr kumimoji="0" lang="en-US" altLang="ko-KR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8</a:t>
            </a: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EAA9B0E7-8BE7-4FA4-AF46-760E2A9D019F}"/>
              </a:ext>
            </a:extLst>
          </p:cNvPr>
          <p:cNvCxnSpPr>
            <a:cxnSpLocks/>
            <a:stCxn id="76" idx="2"/>
            <a:endCxn id="77" idx="0"/>
          </p:cNvCxnSpPr>
          <p:nvPr/>
        </p:nvCxnSpPr>
        <p:spPr bwMode="auto">
          <a:xfrm>
            <a:off x="7118374" y="3379149"/>
            <a:ext cx="0" cy="193324"/>
          </a:xfrm>
          <a:prstGeom prst="straightConnector1">
            <a:avLst/>
          </a:prstGeom>
          <a:noFill/>
          <a:ln w="19050" cap="flat" cmpd="sng" algn="ctr">
            <a:solidFill>
              <a:srgbClr val="4F81BD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F3B3DA41-2D77-48CB-953B-1C2D5EC33A80}"/>
              </a:ext>
            </a:extLst>
          </p:cNvPr>
          <p:cNvCxnSpPr>
            <a:cxnSpLocks/>
            <a:endCxn id="76" idx="0"/>
          </p:cNvCxnSpPr>
          <p:nvPr/>
        </p:nvCxnSpPr>
        <p:spPr bwMode="auto">
          <a:xfrm>
            <a:off x="6457081" y="2783939"/>
            <a:ext cx="661293" cy="365614"/>
          </a:xfrm>
          <a:prstGeom prst="bentConnector2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CFF6A9BB-5B7F-453B-88F1-4B47C7D2F130}"/>
              </a:ext>
            </a:extLst>
          </p:cNvPr>
          <p:cNvCxnSpPr>
            <a:cxnSpLocks/>
            <a:stCxn id="77" idx="2"/>
          </p:cNvCxnSpPr>
          <p:nvPr/>
        </p:nvCxnSpPr>
        <p:spPr bwMode="auto">
          <a:xfrm rot="5400000">
            <a:off x="5190708" y="2014951"/>
            <a:ext cx="140548" cy="3714784"/>
          </a:xfrm>
          <a:prstGeom prst="bentConnector2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57F2807-BAE1-4DAF-8B58-CC69E07CA1A7}"/>
              </a:ext>
            </a:extLst>
          </p:cNvPr>
          <p:cNvSpPr/>
          <p:nvPr/>
        </p:nvSpPr>
        <p:spPr>
          <a:xfrm>
            <a:off x="6331092" y="2494379"/>
            <a:ext cx="6270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6666"/>
              </a:buClr>
            </a:pPr>
            <a:r>
              <a:rPr lang="ko-KR" altLang="en-US" sz="1400" b="1" spc="-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아니오</a:t>
            </a:r>
            <a:endParaRPr lang="ko-KR" altLang="en-US" sz="1400" b="1" spc="-100" dirty="0">
              <a:solidFill>
                <a:prstClr val="black">
                  <a:lumMod val="75000"/>
                  <a:lumOff val="25000"/>
                </a:prstClr>
              </a:solidFill>
              <a:latin typeface="나눔바른고딕"/>
              <a:ea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2982730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중첩 </a:t>
            </a: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if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문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3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2BCB68F-1F10-4F13-8950-F24F826D9F56}"/>
              </a:ext>
            </a:extLst>
          </p:cNvPr>
          <p:cNvGrpSpPr/>
          <p:nvPr/>
        </p:nvGrpSpPr>
        <p:grpSpPr>
          <a:xfrm>
            <a:off x="292696" y="558404"/>
            <a:ext cx="6295429" cy="469145"/>
            <a:chOff x="292696" y="558404"/>
            <a:chExt cx="6295429" cy="469145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97B10D0-3B81-465C-AE86-FD76F1444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601047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중첩 </a:t>
              </a:r>
              <a:r>
                <a:rPr kumimoji="0" lang="en-US" altLang="ko-KR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if</a:t>
              </a: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 예제</a:t>
              </a:r>
            </a:p>
          </p:txBody>
        </p:sp>
        <p:pic>
          <p:nvPicPr>
            <p:cNvPr id="47" name="Picture 89" descr="ti122d8507 [부동산]">
              <a:extLst>
                <a:ext uri="{FF2B5EF4-FFF2-40B4-BE49-F238E27FC236}">
                  <a16:creationId xmlns:a16="http://schemas.microsoft.com/office/drawing/2014/main" id="{A0DE9B27-6D6E-44DA-9B15-628BD6F040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F7C5E2B-57FF-4024-8BB9-E94F34881C31}"/>
              </a:ext>
            </a:extLst>
          </p:cNvPr>
          <p:cNvGrpSpPr/>
          <p:nvPr/>
        </p:nvGrpSpPr>
        <p:grpSpPr>
          <a:xfrm>
            <a:off x="702527" y="1166813"/>
            <a:ext cx="4364773" cy="2141854"/>
            <a:chOff x="702526" y="2051169"/>
            <a:chExt cx="5890479" cy="3668889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246BFDB8-1A12-4963-A084-7DF39926C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C4F9EA87-4229-4671-8761-364373FA84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5"/>
              <a:ext cx="5890479" cy="3022148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ED72EE6F-619A-4DCA-8862-4255A0919B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5539782"/>
              <a:ext cx="5890479" cy="180276"/>
            </a:xfrm>
            <a:prstGeom prst="rect">
              <a:avLst/>
            </a:prstGeom>
          </p:spPr>
        </p:pic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2E802D-4962-498C-9269-79E8FE9C7A49}"/>
              </a:ext>
            </a:extLst>
          </p:cNvPr>
          <p:cNvSpPr/>
          <p:nvPr/>
        </p:nvSpPr>
        <p:spPr bwMode="auto">
          <a:xfrm>
            <a:off x="702526" y="1302876"/>
            <a:ext cx="5326800" cy="1941402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x=int(input("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숫자를 </a:t>
            </a:r>
            <a:r>
              <a:rPr lang="ko-KR" altLang="en-US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입력하셔요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?"))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if x % 2 == 0 :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   if x%4==0: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       print("4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의 배수인 짝수입니다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(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당연히 짝수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)")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   else: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       print("4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의 배수가 아닌 짝수입니다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");</a:t>
            </a:r>
          </a:p>
          <a:p>
            <a:pPr algn="l" latinLnBrk="0"/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elif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x%3==0: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   print("3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의 배수인 홀수 입니다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")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else: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   print ("3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의 배수가 아닌 홀수입니다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")</a:t>
            </a:r>
          </a:p>
        </p:txBody>
      </p:sp>
      <p:sp>
        <p:nvSpPr>
          <p:cNvPr id="56" name="위로 굽은 화살표 22">
            <a:extLst>
              <a:ext uri="{FF2B5EF4-FFF2-40B4-BE49-F238E27FC236}">
                <a16:creationId xmlns:a16="http://schemas.microsoft.com/office/drawing/2014/main" id="{BE20CB94-B04A-4CFB-925A-F2A2A3FFF451}"/>
              </a:ext>
            </a:extLst>
          </p:cNvPr>
          <p:cNvSpPr/>
          <p:nvPr/>
        </p:nvSpPr>
        <p:spPr bwMode="auto">
          <a:xfrm rot="5400000">
            <a:off x="4806488" y="3177627"/>
            <a:ext cx="382966" cy="645046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975AD57-C462-477F-8941-E58177D73EAB}"/>
              </a:ext>
            </a:extLst>
          </p:cNvPr>
          <p:cNvGrpSpPr/>
          <p:nvPr/>
        </p:nvGrpSpPr>
        <p:grpSpPr>
          <a:xfrm>
            <a:off x="5310331" y="1501988"/>
            <a:ext cx="3461677" cy="3477745"/>
            <a:chOff x="702526" y="2051169"/>
            <a:chExt cx="5890479" cy="5957199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69154089-DB1E-425B-B7AA-1419A939EA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CA38B33F-3050-4477-B72B-C8ADC214EB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2"/>
              <a:ext cx="5890479" cy="5296645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D25E2051-2C57-4E2D-BAF8-2FDEDD5476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7828092"/>
              <a:ext cx="5890479" cy="180276"/>
            </a:xfrm>
            <a:prstGeom prst="rect">
              <a:avLst/>
            </a:prstGeom>
          </p:spPr>
        </p:pic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EC700FB-75B0-4CBE-B3A2-A88028BF332F}"/>
              </a:ext>
            </a:extLst>
          </p:cNvPr>
          <p:cNvSpPr/>
          <p:nvPr/>
        </p:nvSpPr>
        <p:spPr bwMode="auto">
          <a:xfrm>
            <a:off x="5310330" y="1689486"/>
            <a:ext cx="5753933" cy="659909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== RESTART: …==</a:t>
            </a:r>
          </a:p>
          <a:p>
            <a:pPr algn="l" latinLnBrk="0"/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숫자를 </a:t>
            </a:r>
            <a:r>
              <a:rPr lang="ko-KR" altLang="en-US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입력하셔요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?12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4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의 배수인 짝수입니다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(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당연히 짝수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)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== RESTART: … ==</a:t>
            </a:r>
          </a:p>
          <a:p>
            <a:pPr algn="l" latinLnBrk="0"/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숫자를 </a:t>
            </a:r>
            <a:r>
              <a:rPr lang="ko-KR" altLang="en-US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입력하셔요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?22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4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의 배수가 아닌 짝수입니다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== RESTART: … ==</a:t>
            </a:r>
          </a:p>
          <a:p>
            <a:pPr algn="l" latinLnBrk="0"/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숫자를 </a:t>
            </a:r>
            <a:r>
              <a:rPr lang="ko-KR" altLang="en-US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입력하셔요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?9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3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의 배수인 홀수 입니다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== RESTART: … ==</a:t>
            </a:r>
          </a:p>
          <a:p>
            <a:pPr algn="l" latinLnBrk="0"/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숫자를 </a:t>
            </a:r>
            <a:r>
              <a:rPr lang="ko-KR" altLang="en-US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입력하셔요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?11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3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의 배수가 아닌 홀수입니다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&gt;&gt;&gt;</a:t>
            </a:r>
          </a:p>
        </p:txBody>
      </p:sp>
    </p:spTree>
    <p:extLst>
      <p:ext uri="{BB962C8B-B14F-4D97-AF65-F5344CB8AC3E}">
        <p14:creationId xmlns:p14="http://schemas.microsoft.com/office/powerpoint/2010/main" val="35433237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심화실습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4)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D1F6362-E90B-446B-9AC6-F5FF73B97487}"/>
              </a:ext>
            </a:extLst>
          </p:cNvPr>
          <p:cNvSpPr/>
          <p:nvPr/>
        </p:nvSpPr>
        <p:spPr bwMode="auto">
          <a:xfrm>
            <a:off x="719572" y="700089"/>
            <a:ext cx="507705" cy="497174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291174" fontAlgn="auto" latinLnBrk="0">
              <a:spcAft>
                <a:spcPts val="0"/>
              </a:spcAft>
              <a:defRPr/>
            </a:pPr>
            <a:r>
              <a:rPr kumimoji="0" lang="en-US" altLang="ko-KR" sz="2000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01</a:t>
            </a:r>
            <a:endParaRPr kumimoji="0" lang="ko-KR" altLang="en-US" sz="2000" b="1" kern="0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7BA858-65DA-45FC-A52F-01BB8C982CD3}"/>
              </a:ext>
            </a:extLst>
          </p:cNvPr>
          <p:cNvSpPr/>
          <p:nvPr/>
        </p:nvSpPr>
        <p:spPr bwMode="auto">
          <a:xfrm>
            <a:off x="1255309" y="700088"/>
            <a:ext cx="5337696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1291174" fontAlgn="auto" latinLnBrk="0">
              <a:spcAft>
                <a:spcPts val="0"/>
              </a:spcAft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 실습 예제를 </a:t>
            </a:r>
            <a:r>
              <a:rPr kumimoji="0" lang="ko-KR" altLang="en-US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파이썬으로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코딩함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FF6E8F-1017-406B-833A-39E216954F6B}"/>
              </a:ext>
            </a:extLst>
          </p:cNvPr>
          <p:cNvSpPr/>
          <p:nvPr/>
        </p:nvSpPr>
        <p:spPr bwMode="auto">
          <a:xfrm>
            <a:off x="719572" y="1380979"/>
            <a:ext cx="507705" cy="497174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291174" fontAlgn="auto" latinLnBrk="0">
              <a:spcAft>
                <a:spcPts val="0"/>
              </a:spcAft>
              <a:defRPr/>
            </a:pPr>
            <a:r>
              <a:rPr kumimoji="0" lang="en-US" altLang="ko-KR" sz="2000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02</a:t>
            </a:r>
            <a:endParaRPr kumimoji="0" lang="ko-KR" altLang="en-US" sz="2000" b="1" kern="0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9FE72A-7AFD-435F-AA59-52DA79F0283A}"/>
              </a:ext>
            </a:extLst>
          </p:cNvPr>
          <p:cNvSpPr/>
          <p:nvPr/>
        </p:nvSpPr>
        <p:spPr bwMode="auto">
          <a:xfrm>
            <a:off x="1255309" y="1380978"/>
            <a:ext cx="5337696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1291174" fontAlgn="auto" latinLnBrk="0">
              <a:spcAft>
                <a:spcPts val="0"/>
              </a:spcAft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풀이를 보지 않고 스스로 고민해 보기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4F64E3-1B29-431C-8209-0D9D880DA9E9}"/>
              </a:ext>
            </a:extLst>
          </p:cNvPr>
          <p:cNvSpPr/>
          <p:nvPr/>
        </p:nvSpPr>
        <p:spPr bwMode="auto">
          <a:xfrm>
            <a:off x="719572" y="2061869"/>
            <a:ext cx="507705" cy="497174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291174" fontAlgn="auto" latinLnBrk="0">
              <a:spcAft>
                <a:spcPts val="0"/>
              </a:spcAft>
              <a:defRPr/>
            </a:pPr>
            <a:r>
              <a:rPr kumimoji="0" lang="en-US" altLang="ko-KR" sz="2000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03</a:t>
            </a:r>
            <a:endParaRPr kumimoji="0" lang="ko-KR" altLang="en-US" sz="2000" b="1" kern="0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9A002DD-E690-4A87-A169-2354F434B7CE}"/>
              </a:ext>
            </a:extLst>
          </p:cNvPr>
          <p:cNvSpPr/>
          <p:nvPr/>
        </p:nvSpPr>
        <p:spPr bwMode="auto">
          <a:xfrm>
            <a:off x="1255309" y="2061868"/>
            <a:ext cx="5337696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1291174" fontAlgn="auto" latinLnBrk="0">
              <a:spcAft>
                <a:spcPts val="0"/>
              </a:spcAft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간단히 소개만 하고 풀이 및 설명은 실습강의에서 다룸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88CDAC-EF2B-4C9F-B698-8E6BAEBC886D}"/>
              </a:ext>
            </a:extLst>
          </p:cNvPr>
          <p:cNvSpPr/>
          <p:nvPr/>
        </p:nvSpPr>
        <p:spPr bwMode="auto">
          <a:xfrm>
            <a:off x="719572" y="2742759"/>
            <a:ext cx="507705" cy="497174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291174" fontAlgn="auto" latinLnBrk="0">
              <a:spcAft>
                <a:spcPts val="0"/>
              </a:spcAft>
              <a:defRPr/>
            </a:pPr>
            <a:r>
              <a:rPr kumimoji="0" lang="en-US" altLang="ko-KR" sz="2000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04</a:t>
            </a:r>
            <a:endParaRPr kumimoji="0" lang="ko-KR" altLang="en-US" sz="2000" b="1" kern="0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B2E7052-BF01-4773-96DF-28BB0134E90E}"/>
              </a:ext>
            </a:extLst>
          </p:cNvPr>
          <p:cNvSpPr/>
          <p:nvPr/>
        </p:nvSpPr>
        <p:spPr bwMode="auto">
          <a:xfrm>
            <a:off x="1255309" y="2742758"/>
            <a:ext cx="5337696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1291174" fontAlgn="auto" latinLnBrk="0">
              <a:spcAft>
                <a:spcPts val="0"/>
              </a:spcAft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고민사항은 정수형과 실수형의 계산임</a:t>
            </a:r>
          </a:p>
        </p:txBody>
      </p:sp>
    </p:spTree>
    <p:extLst>
      <p:ext uri="{BB962C8B-B14F-4D97-AF65-F5344CB8AC3E}">
        <p14:creationId xmlns:p14="http://schemas.microsoft.com/office/powerpoint/2010/main" val="3968634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심화실습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4)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7654D2D-E6C4-4BA9-B8CC-A98A1CBF040C}"/>
              </a:ext>
            </a:extLst>
          </p:cNvPr>
          <p:cNvGrpSpPr/>
          <p:nvPr/>
        </p:nvGrpSpPr>
        <p:grpSpPr>
          <a:xfrm>
            <a:off x="292696" y="558404"/>
            <a:ext cx="6295429" cy="469145"/>
            <a:chOff x="292696" y="558404"/>
            <a:chExt cx="6295429" cy="46914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ADC0181-C0B6-417B-B10E-CF998F69A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601047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환전 문제</a:t>
              </a:r>
            </a:p>
          </p:txBody>
        </p:sp>
        <p:pic>
          <p:nvPicPr>
            <p:cNvPr id="32" name="Picture 89" descr="ti122d8507 [부동산]">
              <a:extLst>
                <a:ext uri="{FF2B5EF4-FFF2-40B4-BE49-F238E27FC236}">
                  <a16:creationId xmlns:a16="http://schemas.microsoft.com/office/drawing/2014/main" id="{F90F2D44-24A6-4919-95AE-F5EE8E11E8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1255277-523D-4581-8D1B-482CDE3E91F9}"/>
              </a:ext>
            </a:extLst>
          </p:cNvPr>
          <p:cNvGrpSpPr/>
          <p:nvPr/>
        </p:nvGrpSpPr>
        <p:grpSpPr>
          <a:xfrm>
            <a:off x="539552" y="1179331"/>
            <a:ext cx="6253133" cy="1978458"/>
            <a:chOff x="539552" y="1296898"/>
            <a:chExt cx="6253133" cy="1978458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E97EC02-7DDD-4126-AA53-A71AA256C6BA}"/>
                </a:ext>
              </a:extLst>
            </p:cNvPr>
            <p:cNvCxnSpPr/>
            <p:nvPr/>
          </p:nvCxnSpPr>
          <p:spPr>
            <a:xfrm>
              <a:off x="616144" y="3250437"/>
              <a:ext cx="5985044" cy="0"/>
            </a:xfrm>
            <a:prstGeom prst="line">
              <a:avLst/>
            </a:prstGeom>
            <a:noFill/>
            <a:ln w="28575" cap="flat" cmpd="sng" algn="ctr">
              <a:solidFill>
                <a:srgbClr val="0CA0C7"/>
              </a:solidFill>
              <a:prstDash val="solid"/>
              <a:tailEnd type="none"/>
            </a:ln>
            <a:effectLst/>
          </p:spPr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21B8B7D-62F8-4E98-B867-71284F5DDE4D}"/>
                </a:ext>
              </a:extLst>
            </p:cNvPr>
            <p:cNvCxnSpPr/>
            <p:nvPr/>
          </p:nvCxnSpPr>
          <p:spPr>
            <a:xfrm>
              <a:off x="603081" y="1296898"/>
              <a:ext cx="5985044" cy="0"/>
            </a:xfrm>
            <a:prstGeom prst="line">
              <a:avLst/>
            </a:prstGeom>
            <a:noFill/>
            <a:ln w="28575" cap="flat" cmpd="sng" algn="ctr">
              <a:solidFill>
                <a:srgbClr val="0CA0C7"/>
              </a:solidFill>
              <a:prstDash val="solid"/>
              <a:tailEnd type="none"/>
            </a:ln>
            <a:effectLst/>
          </p:spPr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3278E74-859F-4CE4-A2F8-39D1A68A1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7142" y="1298106"/>
              <a:ext cx="5365543" cy="1977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 anchor="ctr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lvl="0" algn="l" defTabSz="1291174" eaLnBrk="1" latinLnBrk="0" hangingPunct="1">
                <a:spcBef>
                  <a:spcPts val="600"/>
                </a:spcBef>
                <a:buNone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만일 </a:t>
              </a:r>
              <a:r>
                <a:rPr lang="en-US" altLang="ko-KR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100</a:t>
              </a:r>
              <a:r>
                <a:rPr lang="ko-KR" altLang="en-US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원</a:t>
              </a:r>
              <a:r>
                <a:rPr lang="en-US" altLang="ko-KR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(1,000,000)</a:t>
              </a:r>
              <a:r>
                <a:rPr lang="ko-KR" altLang="en-US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달러로 환전한다고 가정할 경우</a:t>
              </a:r>
              <a:r>
                <a:rPr lang="en-US" altLang="ko-KR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미화 환율은 </a:t>
              </a:r>
              <a:r>
                <a:rPr lang="en-US" altLang="ko-KR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달러 당 </a:t>
              </a:r>
              <a:r>
                <a:rPr lang="en-US" altLang="ko-KR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1010.12</a:t>
              </a:r>
              <a:r>
                <a:rPr lang="ko-KR" altLang="en-US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원이고 은행은 </a:t>
              </a:r>
              <a:r>
                <a:rPr lang="en-US" altLang="ko-KR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0.002%</a:t>
              </a:r>
              <a:r>
                <a:rPr lang="ko-KR" altLang="en-US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 수수료를 환전수수료로 받는다고 하였을 때 </a:t>
              </a:r>
              <a:r>
                <a:rPr lang="en-US" altLang="ko-KR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100</a:t>
              </a:r>
              <a:r>
                <a:rPr lang="ko-KR" altLang="en-US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원에 대하여 받는 달러금액</a:t>
              </a:r>
              <a:r>
                <a:rPr lang="en-US" altLang="ko-KR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은행수수료</a:t>
              </a:r>
              <a:r>
                <a:rPr lang="en-US" altLang="ko-KR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br>
                <a:rPr lang="en-US" altLang="ko-KR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한화 거스름돈을 구하시오</a:t>
              </a:r>
              <a:r>
                <a:rPr lang="en-US" altLang="ko-KR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5ABE9FB-FB0E-47A0-977D-E2DE139AFE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552" y="1303999"/>
              <a:ext cx="1080120" cy="1207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marL="0" marR="0" lvl="0" indent="0" algn="l" defTabSz="1291174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7000" b="1" i="0" u="none" strike="noStrike" kern="1200" cap="none" spc="0" normalizeH="0" baseline="0" noProof="0" dirty="0">
                  <a:ln>
                    <a:noFill/>
                  </a:ln>
                  <a:solidFill>
                    <a:srgbClr val="0CA0C7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Q</a:t>
              </a:r>
              <a:endParaRPr kumimoji="1" lang="ko-KR" altLang="en-US" sz="7000" b="1" i="0" u="none" strike="noStrike" kern="1200" cap="none" spc="0" normalizeH="0" baseline="0" noProof="0" dirty="0">
                <a:ln>
                  <a:noFill/>
                </a:ln>
                <a:solidFill>
                  <a:srgbClr val="0CA0C7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36412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EE9AF114-721A-4FFF-BAD1-1C12EAB0EBEB}"/>
              </a:ext>
            </a:extLst>
          </p:cNvPr>
          <p:cNvGrpSpPr/>
          <p:nvPr/>
        </p:nvGrpSpPr>
        <p:grpSpPr>
          <a:xfrm>
            <a:off x="696711" y="1185016"/>
            <a:ext cx="8052002" cy="3762608"/>
            <a:chOff x="696711" y="700088"/>
            <a:chExt cx="8052002" cy="376260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EE5B73F-BFEF-4F4B-A9FD-2E3DACB2A992}"/>
                </a:ext>
              </a:extLst>
            </p:cNvPr>
            <p:cNvGrpSpPr/>
            <p:nvPr/>
          </p:nvGrpSpPr>
          <p:grpSpPr>
            <a:xfrm>
              <a:off x="696711" y="700088"/>
              <a:ext cx="8052002" cy="282692"/>
              <a:chOff x="696711" y="700088"/>
              <a:chExt cx="8052002" cy="282692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98375449-4030-4D5C-AE78-A33F3526A7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4535" r="3208" b="85580"/>
              <a:stretch/>
            </p:blipFill>
            <p:spPr>
              <a:xfrm>
                <a:off x="696711" y="700088"/>
                <a:ext cx="8052001" cy="282692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217FC447-14A9-4F3C-AC5C-8FFC8D4D84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876" t="4535" r="3208" b="85580"/>
              <a:stretch/>
            </p:blipFill>
            <p:spPr>
              <a:xfrm>
                <a:off x="7496028" y="700088"/>
                <a:ext cx="1252685" cy="282692"/>
              </a:xfrm>
              <a:prstGeom prst="rect">
                <a:avLst/>
              </a:prstGeom>
            </p:spPr>
          </p:pic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D5F559A-A4BB-457A-A1D4-2946F11B309C}"/>
                </a:ext>
              </a:extLst>
            </p:cNvPr>
            <p:cNvGrpSpPr/>
            <p:nvPr/>
          </p:nvGrpSpPr>
          <p:grpSpPr>
            <a:xfrm>
              <a:off x="696711" y="982776"/>
              <a:ext cx="8052002" cy="3374677"/>
              <a:chOff x="696711" y="982776"/>
              <a:chExt cx="8052002" cy="3374677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3945503C-1B07-4B62-A256-F8B5CD0111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14381" r="3208" b="45879"/>
              <a:stretch/>
            </p:blipFill>
            <p:spPr>
              <a:xfrm>
                <a:off x="696711" y="982776"/>
                <a:ext cx="8052001" cy="3374677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EABB1855-5261-44E0-8D94-DF35807ADD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683" t="15631" r="3207" b="64920"/>
              <a:stretch/>
            </p:blipFill>
            <p:spPr>
              <a:xfrm>
                <a:off x="8059138" y="982777"/>
                <a:ext cx="689575" cy="3374674"/>
              </a:xfrm>
              <a:prstGeom prst="rect">
                <a:avLst/>
              </a:prstGeom>
            </p:spPr>
          </p:pic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F374124-2EA9-4025-B05D-685D4F41745C}"/>
                </a:ext>
              </a:extLst>
            </p:cNvPr>
            <p:cNvGrpSpPr/>
            <p:nvPr/>
          </p:nvGrpSpPr>
          <p:grpSpPr>
            <a:xfrm>
              <a:off x="696711" y="4357452"/>
              <a:ext cx="8052002" cy="105244"/>
              <a:chOff x="696711" y="4357452"/>
              <a:chExt cx="8052002" cy="105244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02684804-8A43-4D44-B226-4B35CB9A30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67202" r="3208" b="29118"/>
              <a:stretch/>
            </p:blipFill>
            <p:spPr>
              <a:xfrm>
                <a:off x="696711" y="4357453"/>
                <a:ext cx="8052001" cy="105243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683C68A7-39A9-442D-9D8C-95F156B460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678" t="67070" r="3208" b="29249"/>
              <a:stretch/>
            </p:blipFill>
            <p:spPr>
              <a:xfrm>
                <a:off x="7961778" y="4357452"/>
                <a:ext cx="786935" cy="105243"/>
              </a:xfrm>
              <a:prstGeom prst="rect">
                <a:avLst/>
              </a:prstGeom>
            </p:spPr>
          </p:pic>
        </p:grpSp>
      </p:grpSp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심화실습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4)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7654D2D-E6C4-4BA9-B8CC-A98A1CBF040C}"/>
              </a:ext>
            </a:extLst>
          </p:cNvPr>
          <p:cNvGrpSpPr/>
          <p:nvPr/>
        </p:nvGrpSpPr>
        <p:grpSpPr>
          <a:xfrm>
            <a:off x="292696" y="558404"/>
            <a:ext cx="6295429" cy="469145"/>
            <a:chOff x="292696" y="558404"/>
            <a:chExt cx="6295429" cy="46914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ADC0181-C0B6-417B-B10E-CF998F69A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601047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풀이</a:t>
              </a:r>
            </a:p>
          </p:txBody>
        </p:sp>
        <p:pic>
          <p:nvPicPr>
            <p:cNvPr id="32" name="Picture 89" descr="ti122d8507 [부동산]">
              <a:extLst>
                <a:ext uri="{FF2B5EF4-FFF2-40B4-BE49-F238E27FC236}">
                  <a16:creationId xmlns:a16="http://schemas.microsoft.com/office/drawing/2014/main" id="{F90F2D44-24A6-4919-95AE-F5EE8E11E8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3AF325D-E8E4-4279-BF09-98D3301C958E}"/>
              </a:ext>
            </a:extLst>
          </p:cNvPr>
          <p:cNvSpPr/>
          <p:nvPr/>
        </p:nvSpPr>
        <p:spPr bwMode="auto">
          <a:xfrm>
            <a:off x="702525" y="1272396"/>
            <a:ext cx="7593749" cy="3604404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교수님이 풀이 </a:t>
            </a:r>
            <a:r>
              <a:rPr lang="ko-KR" altLang="en-US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지워버렸음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…. 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기존의 자바프로그래밍에서 한 것을 파이션으로 작성해 </a:t>
            </a:r>
            <a:r>
              <a:rPr lang="ko-KR" altLang="en-US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보시오</a:t>
            </a:r>
            <a:endParaRPr lang="en-US" altLang="ko-KR" sz="11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endParaRPr lang="en-US" altLang="ko-KR" sz="11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print("***************************************************")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print("</a:t>
            </a:r>
            <a:r>
              <a:rPr lang="ko-KR" altLang="en-US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총금액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:", </a:t>
            </a:r>
            <a:r>
              <a:rPr lang="en-US" altLang="ko-KR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myWon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,"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원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"," 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달러환율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:", </a:t>
            </a:r>
            <a:r>
              <a:rPr lang="en-US" altLang="ko-KR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moneyEx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,"$")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print("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지급달러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:", </a:t>
            </a:r>
            <a:r>
              <a:rPr lang="en-US" altLang="ko-KR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usd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,"$", )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print("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거스름돈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:", remain,"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원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", " 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은행수수료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:", commission,"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원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")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print("***************************************************")</a:t>
            </a:r>
          </a:p>
        </p:txBody>
      </p:sp>
    </p:spTree>
    <p:extLst>
      <p:ext uri="{BB962C8B-B14F-4D97-AF65-F5344CB8AC3E}">
        <p14:creationId xmlns:p14="http://schemas.microsoft.com/office/powerpoint/2010/main" val="33450394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EE9AF114-721A-4FFF-BAD1-1C12EAB0EBEB}"/>
              </a:ext>
            </a:extLst>
          </p:cNvPr>
          <p:cNvGrpSpPr/>
          <p:nvPr/>
        </p:nvGrpSpPr>
        <p:grpSpPr>
          <a:xfrm>
            <a:off x="696711" y="1166813"/>
            <a:ext cx="8052002" cy="2486258"/>
            <a:chOff x="696711" y="700088"/>
            <a:chExt cx="8052002" cy="248625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EE5B73F-BFEF-4F4B-A9FD-2E3DACB2A992}"/>
                </a:ext>
              </a:extLst>
            </p:cNvPr>
            <p:cNvGrpSpPr/>
            <p:nvPr/>
          </p:nvGrpSpPr>
          <p:grpSpPr>
            <a:xfrm>
              <a:off x="696711" y="700088"/>
              <a:ext cx="8052002" cy="282692"/>
              <a:chOff x="696711" y="700088"/>
              <a:chExt cx="8052002" cy="282692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98375449-4030-4D5C-AE78-A33F3526A7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4535" r="3208" b="85580"/>
              <a:stretch/>
            </p:blipFill>
            <p:spPr>
              <a:xfrm>
                <a:off x="696711" y="700088"/>
                <a:ext cx="8052001" cy="282692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217FC447-14A9-4F3C-AC5C-8FFC8D4D84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876" t="4535" r="3208" b="85580"/>
              <a:stretch/>
            </p:blipFill>
            <p:spPr>
              <a:xfrm>
                <a:off x="7496028" y="700088"/>
                <a:ext cx="1252685" cy="282692"/>
              </a:xfrm>
              <a:prstGeom prst="rect">
                <a:avLst/>
              </a:prstGeom>
            </p:spPr>
          </p:pic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D5F559A-A4BB-457A-A1D4-2946F11B309C}"/>
                </a:ext>
              </a:extLst>
            </p:cNvPr>
            <p:cNvGrpSpPr/>
            <p:nvPr/>
          </p:nvGrpSpPr>
          <p:grpSpPr>
            <a:xfrm>
              <a:off x="696711" y="982777"/>
              <a:ext cx="8052002" cy="2150948"/>
              <a:chOff x="696711" y="982777"/>
              <a:chExt cx="8052002" cy="2150948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3945503C-1B07-4B62-A256-F8B5CD0111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14381" r="3208" b="45879"/>
              <a:stretch/>
            </p:blipFill>
            <p:spPr>
              <a:xfrm>
                <a:off x="696711" y="982777"/>
                <a:ext cx="8052001" cy="2150948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EABB1855-5261-44E0-8D94-DF35807ADD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683" t="15631" r="3207" b="64920"/>
              <a:stretch/>
            </p:blipFill>
            <p:spPr>
              <a:xfrm>
                <a:off x="8059138" y="982777"/>
                <a:ext cx="689575" cy="2150948"/>
              </a:xfrm>
              <a:prstGeom prst="rect">
                <a:avLst/>
              </a:prstGeom>
            </p:spPr>
          </p:pic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F374124-2EA9-4025-B05D-685D4F41745C}"/>
                </a:ext>
              </a:extLst>
            </p:cNvPr>
            <p:cNvGrpSpPr/>
            <p:nvPr/>
          </p:nvGrpSpPr>
          <p:grpSpPr>
            <a:xfrm>
              <a:off x="696711" y="3081102"/>
              <a:ext cx="8052002" cy="105244"/>
              <a:chOff x="696711" y="3081102"/>
              <a:chExt cx="8052002" cy="105244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02684804-8A43-4D44-B226-4B35CB9A30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67202" r="3208" b="29118"/>
              <a:stretch/>
            </p:blipFill>
            <p:spPr>
              <a:xfrm>
                <a:off x="696711" y="3081103"/>
                <a:ext cx="8052001" cy="105243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683C68A7-39A9-442D-9D8C-95F156B460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678" t="67070" r="3208" b="29249"/>
              <a:stretch/>
            </p:blipFill>
            <p:spPr>
              <a:xfrm>
                <a:off x="7961778" y="3081102"/>
                <a:ext cx="786935" cy="105243"/>
              </a:xfrm>
              <a:prstGeom prst="rect">
                <a:avLst/>
              </a:prstGeom>
            </p:spPr>
          </p:pic>
        </p:grpSp>
      </p:grpSp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심화실습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4)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7654D2D-E6C4-4BA9-B8CC-A98A1CBF040C}"/>
              </a:ext>
            </a:extLst>
          </p:cNvPr>
          <p:cNvGrpSpPr/>
          <p:nvPr/>
        </p:nvGrpSpPr>
        <p:grpSpPr>
          <a:xfrm>
            <a:off x="292696" y="558404"/>
            <a:ext cx="6295429" cy="469145"/>
            <a:chOff x="292696" y="558404"/>
            <a:chExt cx="6295429" cy="46914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ADC0181-C0B6-417B-B10E-CF998F69A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601047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풀이</a:t>
              </a:r>
            </a:p>
          </p:txBody>
        </p:sp>
        <p:pic>
          <p:nvPicPr>
            <p:cNvPr id="32" name="Picture 89" descr="ti122d8507 [부동산]">
              <a:extLst>
                <a:ext uri="{FF2B5EF4-FFF2-40B4-BE49-F238E27FC236}">
                  <a16:creationId xmlns:a16="http://schemas.microsoft.com/office/drawing/2014/main" id="{F90F2D44-24A6-4919-95AE-F5EE8E11E8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3AF325D-E8E4-4279-BF09-98D3301C958E}"/>
              </a:ext>
            </a:extLst>
          </p:cNvPr>
          <p:cNvSpPr/>
          <p:nvPr/>
        </p:nvSpPr>
        <p:spPr bwMode="auto">
          <a:xfrm>
            <a:off x="702525" y="1272396"/>
            <a:ext cx="7593749" cy="2328054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== …. ==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***************************************************</a:t>
            </a:r>
          </a:p>
          <a:p>
            <a:pPr algn="l" latinLnBrk="0"/>
            <a:r>
              <a:rPr lang="ko-KR" altLang="en-US" dirty="0" err="1">
                <a:latin typeface="Consolas" panose="020B0609020204030204" pitchFamily="49" charset="0"/>
                <a:ea typeface="굴림" panose="020B0600000101010101" pitchFamily="50" charset="-127"/>
              </a:rPr>
              <a:t>총금액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: 1000000 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원  달러환율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: 1010.12 $</a:t>
            </a:r>
          </a:p>
          <a:p>
            <a:pPr algn="l" latinLnBrk="0"/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지급달러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: 988 $</a:t>
            </a:r>
          </a:p>
          <a:p>
            <a:pPr algn="l" latinLnBrk="0"/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거스름돈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: 5 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원  은행수수료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: 1996 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원</a:t>
            </a:r>
          </a:p>
          <a:p>
            <a:pPr algn="l" latinLnBrk="0"/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***************************************************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</p:txBody>
      </p:sp>
    </p:spTree>
    <p:extLst>
      <p:ext uri="{BB962C8B-B14F-4D97-AF65-F5344CB8AC3E}">
        <p14:creationId xmlns:p14="http://schemas.microsoft.com/office/powerpoint/2010/main" val="35819611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 dirty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04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18658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실습하기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38047" y="3921454"/>
            <a:ext cx="51970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latinLnBrk="0"/>
            <a:r>
              <a:rPr kumimoji="1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1)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ko-KR" altLang="en-US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조건문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if</a:t>
            </a:r>
            <a:r>
              <a:rPr lang="ko-KR" altLang="en-US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조건문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if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조건문의 범위</a:t>
            </a:r>
          </a:p>
          <a:p>
            <a:pPr lvl="0"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if</a:t>
            </a:r>
            <a:r>
              <a:rPr lang="ko-KR" altLang="en-US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조건문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if</a:t>
            </a:r>
            <a:r>
              <a:rPr lang="ko-KR" altLang="en-US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조건문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예시</a:t>
            </a:r>
          </a:p>
          <a:p>
            <a:pPr lvl="0"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비교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논리 연산자</a:t>
            </a:r>
          </a:p>
        </p:txBody>
      </p:sp>
    </p:spTree>
    <p:extLst>
      <p:ext uri="{BB962C8B-B14F-4D97-AF65-F5344CB8AC3E}">
        <p14:creationId xmlns:p14="http://schemas.microsoft.com/office/powerpoint/2010/main" val="3606198411"/>
      </p:ext>
    </p:extLst>
  </p:cSld>
  <p:clrMapOvr>
    <a:masterClrMapping/>
  </p:clrMapOvr>
  <p:transition spd="slow"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15616" y="771550"/>
            <a:ext cx="6552728" cy="3312368"/>
          </a:xfrm>
          <a:prstGeom prst="rect">
            <a:avLst/>
          </a:prstGeom>
          <a:gradFill rotWithShape="1">
            <a:gsLst>
              <a:gs pos="0">
                <a:sysClr val="windowText" lastClr="000000">
                  <a:satMod val="103000"/>
                  <a:lumMod val="102000"/>
                  <a:tint val="94000"/>
                </a:sysClr>
              </a:gs>
              <a:gs pos="50000">
                <a:sysClr val="windowText" lastClr="000000">
                  <a:satMod val="110000"/>
                  <a:lumMod val="100000"/>
                  <a:shade val="100000"/>
                </a:sysClr>
              </a:gs>
              <a:gs pos="100000">
                <a:sysClr val="windowText" lastClr="000000">
                  <a:lumMod val="99000"/>
                  <a:satMod val="120000"/>
                  <a:shade val="78000"/>
                </a:sysClr>
              </a:gs>
            </a:gsLst>
            <a:lin ang="5400000" scaled="0"/>
          </a:gradFill>
          <a:ln w="63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실습내용</a:t>
            </a:r>
            <a:endParaRPr kumimoji="0" lang="en-US" altLang="ko-KR" sz="4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lvl="0" algn="ctr" latinLnBrk="0"/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if</a:t>
            </a:r>
            <a:r>
              <a:rPr lang="ko-KR" altLang="en-US" sz="2400" b="1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조건문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if</a:t>
            </a:r>
            <a:r>
              <a:rPr lang="ko-KR" altLang="en-US" sz="2400" b="1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조건문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if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조건문의 범위</a:t>
            </a:r>
          </a:p>
          <a:p>
            <a:pPr lvl="0" algn="ctr" latinLnBrk="0"/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if</a:t>
            </a:r>
            <a:r>
              <a:rPr lang="ko-KR" altLang="en-US" sz="2400" b="1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조건문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if</a:t>
            </a:r>
            <a:r>
              <a:rPr lang="ko-KR" altLang="en-US" sz="2400" b="1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조건문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예시</a:t>
            </a:r>
          </a:p>
          <a:p>
            <a:pPr lvl="0" algn="ctr" latinLnBrk="0"/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비교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논리 연산자</a:t>
            </a:r>
          </a:p>
        </p:txBody>
      </p:sp>
    </p:spTree>
    <p:extLst>
      <p:ext uri="{BB962C8B-B14F-4D97-AF65-F5344CB8AC3E}">
        <p14:creationId xmlns:p14="http://schemas.microsoft.com/office/powerpoint/2010/main" val="31997788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 dirty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05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18658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실습하기</a:t>
            </a:r>
            <a:r>
              <a:rPr kumimoji="0" lang="en-US" altLang="ko-KR" sz="4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Ⅱ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8047" y="3921454"/>
            <a:ext cx="51970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latinLnBrk="0"/>
            <a:r>
              <a:rPr kumimoji="1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1)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문의 블록구조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블록구조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elif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</a:t>
            </a:r>
          </a:p>
          <a:p>
            <a:pPr lvl="0"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if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문의 블록구조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중첩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</a:t>
            </a:r>
          </a:p>
          <a:p>
            <a:pPr lvl="0"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if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문의 블록구조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심화학습</a:t>
            </a:r>
          </a:p>
        </p:txBody>
      </p:sp>
    </p:spTree>
    <p:extLst>
      <p:ext uri="{BB962C8B-B14F-4D97-AF65-F5344CB8AC3E}">
        <p14:creationId xmlns:p14="http://schemas.microsoft.com/office/powerpoint/2010/main" val="700875310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609162" y="267494"/>
            <a:ext cx="29770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latinLnBrk="0">
              <a:spcBef>
                <a:spcPts val="600"/>
              </a:spcBef>
              <a:defRPr/>
            </a:pPr>
            <a:r>
              <a:rPr kumimoji="0" lang="en-US" altLang="ko-KR" sz="2400" b="1" kern="0" dirty="0">
                <a:solidFill>
                  <a:srgbClr val="005A7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“</a:t>
            </a:r>
            <a:r>
              <a:rPr kumimoji="0" lang="ko-KR" altLang="en-US" sz="2400" b="1" kern="0" dirty="0">
                <a:solidFill>
                  <a:srgbClr val="005A7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비교를 위한 </a:t>
            </a:r>
            <a:r>
              <a:rPr kumimoji="0" lang="ko-KR" altLang="en-US" sz="2400" b="1" kern="0" dirty="0" err="1">
                <a:solidFill>
                  <a:srgbClr val="005A7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조건문</a:t>
            </a:r>
            <a:r>
              <a:rPr kumimoji="0" lang="en-US" altLang="ko-KR" sz="2400" b="1" kern="0" dirty="0">
                <a:solidFill>
                  <a:srgbClr val="005A7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”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2020813" y="1095586"/>
            <a:ext cx="4356000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</a:ln>
          <a:effectLst/>
        </p:spPr>
      </p:cxnSp>
      <p:cxnSp>
        <p:nvCxnSpPr>
          <p:cNvPr id="16" name="직선 연결선 15"/>
          <p:cNvCxnSpPr/>
          <p:nvPr/>
        </p:nvCxnSpPr>
        <p:spPr>
          <a:xfrm>
            <a:off x="2020813" y="3941236"/>
            <a:ext cx="4356000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</a:ln>
          <a:effectLst/>
        </p:spPr>
      </p:cxnSp>
      <p:sp>
        <p:nvSpPr>
          <p:cNvPr id="17" name="직사각형 16"/>
          <p:cNvSpPr>
            <a:spLocks noChangeArrowheads="1"/>
          </p:cNvSpPr>
          <p:nvPr/>
        </p:nvSpPr>
        <p:spPr bwMode="auto">
          <a:xfrm>
            <a:off x="1996530" y="1134986"/>
            <a:ext cx="4380284" cy="2823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프로그래밍의 주요 처리 방법 중 비교를 통하여 프로그램의 처리가 분기되기 위해 조건문을 사용합니다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</a:p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조건문을 통하여 조건이 맞거나 다를 경우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/>
            </a:r>
            <a:b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</a:b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각각의 처리로 분기되는 방식은 프로그램처리에서 아주 많이 사용되는 부분이기도 합니다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</a:p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C, java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등 모든 프로그래밍 언어에서 표기하는 형식이 다를 뿐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</a:t>
            </a:r>
            <a:r>
              <a:rPr lang="ko-KR" altLang="en-US" sz="1600" b="1" dirty="0">
                <a:solidFill>
                  <a:srgbClr val="CC6600"/>
                </a:solidFill>
                <a:latin typeface="+mn-ea"/>
                <a:ea typeface="+mn-ea"/>
              </a:rPr>
              <a:t>모두 동일한 조건문이 사용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됩니다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</a:p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조건문의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기본적인 사항에 대하여 검색을 통하여 미리 알아보도록 합시다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7" name="직사각형 6"/>
          <p:cNvSpPr>
            <a:spLocks noChangeArrowheads="1"/>
          </p:cNvSpPr>
          <p:nvPr/>
        </p:nvSpPr>
        <p:spPr bwMode="auto">
          <a:xfrm>
            <a:off x="36952" y="459617"/>
            <a:ext cx="1362478" cy="105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dirty="0">
                <a:solidFill>
                  <a:prstClr val="white">
                    <a:lumMod val="7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사전</a:t>
            </a:r>
            <a:endParaRPr kumimoji="0" lang="en-US" altLang="ko-KR" sz="3000" dirty="0">
              <a:solidFill>
                <a:prstClr val="white">
                  <a:lumMod val="7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endParaRPr kumimoji="0" lang="en-US" altLang="ko-KR" sz="3000" b="1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25056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15616" y="771550"/>
            <a:ext cx="6552728" cy="3312368"/>
          </a:xfrm>
          <a:prstGeom prst="rect">
            <a:avLst/>
          </a:prstGeom>
          <a:gradFill rotWithShape="1">
            <a:gsLst>
              <a:gs pos="0">
                <a:sysClr val="windowText" lastClr="000000">
                  <a:satMod val="103000"/>
                  <a:lumMod val="102000"/>
                  <a:tint val="94000"/>
                </a:sysClr>
              </a:gs>
              <a:gs pos="50000">
                <a:sysClr val="windowText" lastClr="000000">
                  <a:satMod val="110000"/>
                  <a:lumMod val="100000"/>
                  <a:shade val="100000"/>
                </a:sysClr>
              </a:gs>
              <a:gs pos="100000">
                <a:sysClr val="windowText" lastClr="000000">
                  <a:lumMod val="99000"/>
                  <a:satMod val="120000"/>
                  <a:shade val="78000"/>
                </a:sysClr>
              </a:gs>
            </a:gsLst>
            <a:lin ang="5400000" scaled="0"/>
          </a:gradFill>
          <a:ln w="63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실습내용</a:t>
            </a:r>
            <a:endParaRPr kumimoji="0" lang="en-US" altLang="ko-KR" sz="4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lvl="0" algn="ctr" latinLnBrk="0"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if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문의 블록구조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블록구조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2400" b="1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elif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</a:t>
            </a:r>
          </a:p>
          <a:p>
            <a:pPr lvl="0" algn="ctr" latinLnBrk="0"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if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문의 블록구조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중첩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</a:t>
            </a:r>
          </a:p>
          <a:p>
            <a:pPr lvl="0" algn="ctr" latinLnBrk="0"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if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문의 블록구조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심화학습</a:t>
            </a:r>
          </a:p>
        </p:txBody>
      </p:sp>
    </p:spTree>
    <p:extLst>
      <p:ext uri="{BB962C8B-B14F-4D97-AF65-F5344CB8AC3E}">
        <p14:creationId xmlns:p14="http://schemas.microsoft.com/office/powerpoint/2010/main" val="4266362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539856"/>
            <a:ext cx="5148063" cy="3603644"/>
          </a:xfrm>
          <a:prstGeom prst="rect">
            <a:avLst/>
          </a:prstGeom>
        </p:spPr>
      </p:pic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589720" y="700147"/>
            <a:ext cx="5426053" cy="40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l" defTabSz="1291174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일시정지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 버튼을 누른 후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,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아래의 학습활동에 참여하세요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.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03081" y="2518909"/>
            <a:ext cx="5985044" cy="0"/>
          </a:xfrm>
          <a:prstGeom prst="line">
            <a:avLst/>
          </a:prstGeom>
          <a:noFill/>
          <a:ln w="28575" cap="flat" cmpd="sng" algn="ctr">
            <a:solidFill>
              <a:srgbClr val="0CA0C7"/>
            </a:solidFill>
            <a:prstDash val="solid"/>
            <a:tailEnd type="none"/>
          </a:ln>
          <a:effectLst/>
        </p:spPr>
      </p:cxnSp>
      <p:cxnSp>
        <p:nvCxnSpPr>
          <p:cNvPr id="7" name="직선 연결선 6"/>
          <p:cNvCxnSpPr/>
          <p:nvPr/>
        </p:nvCxnSpPr>
        <p:spPr>
          <a:xfrm>
            <a:off x="603081" y="1296898"/>
            <a:ext cx="5985044" cy="0"/>
          </a:xfrm>
          <a:prstGeom prst="line">
            <a:avLst/>
          </a:prstGeom>
          <a:noFill/>
          <a:ln w="28575" cap="flat" cmpd="sng" algn="ctr">
            <a:solidFill>
              <a:srgbClr val="0CA0C7"/>
            </a:solidFill>
            <a:prstDash val="solid"/>
            <a:tailEnd type="none"/>
          </a:ln>
          <a:effectLst/>
        </p:spPr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2A4CC730-78E7-46B6-81D5-433BB4D79D93}"/>
              </a:ext>
            </a:extLst>
          </p:cNvPr>
          <p:cNvGrpSpPr/>
          <p:nvPr/>
        </p:nvGrpSpPr>
        <p:grpSpPr>
          <a:xfrm>
            <a:off x="539552" y="1303999"/>
            <a:ext cx="6048573" cy="1207809"/>
            <a:chOff x="539552" y="1311100"/>
            <a:chExt cx="6048573" cy="1207809"/>
          </a:xfrm>
        </p:grpSpPr>
        <p:sp>
          <p:nvSpPr>
            <p:cNvPr id="6" name="직사각형 5"/>
            <p:cNvSpPr>
              <a:spLocks noChangeArrowheads="1"/>
            </p:cNvSpPr>
            <p:nvPr/>
          </p:nvSpPr>
          <p:spPr bwMode="auto">
            <a:xfrm>
              <a:off x="1427143" y="1388044"/>
              <a:ext cx="5160982" cy="1053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 anchor="ctr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lvl="0" algn="l" defTabSz="1291174" eaLnBrk="1" latinLnBrk="0" hangingPunct="1">
                <a:spcBef>
                  <a:spcPts val="600"/>
                </a:spcBef>
                <a:buNone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오늘 배운 내용을 스스로 실습하여 </a:t>
              </a:r>
              <a:r>
                <a:rPr lang="en-US" altLang="ko-KR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/>
              </a:r>
              <a:br>
                <a:rPr lang="en-US" altLang="ko-KR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자유게시판에 올려 주셔요</a:t>
              </a:r>
              <a:r>
                <a:rPr lang="en-US" altLang="ko-KR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  <a:br>
                <a:rPr lang="en-US" altLang="ko-KR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이렇게 정리하면 실력이 쑥쑥 자란답니다</a:t>
              </a:r>
              <a:r>
                <a:rPr lang="en-US" altLang="ko-KR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sp>
          <p:nvSpPr>
            <p:cNvPr id="8" name="직사각형 7"/>
            <p:cNvSpPr>
              <a:spLocks noChangeArrowheads="1"/>
            </p:cNvSpPr>
            <p:nvPr/>
          </p:nvSpPr>
          <p:spPr bwMode="auto">
            <a:xfrm>
              <a:off x="539552" y="1311100"/>
              <a:ext cx="1080120" cy="1207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marL="0" marR="0" lvl="0" indent="0" algn="l" defTabSz="1291174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7000" b="1" i="0" u="none" strike="noStrike" kern="1200" cap="none" spc="0" normalizeH="0" baseline="0" noProof="0" dirty="0">
                  <a:ln>
                    <a:noFill/>
                  </a:ln>
                  <a:solidFill>
                    <a:srgbClr val="0CA0C7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Q</a:t>
              </a:r>
              <a:endParaRPr kumimoji="1" lang="ko-KR" altLang="en-US" sz="7000" b="1" i="0" u="none" strike="noStrike" kern="1200" cap="none" spc="0" normalizeH="0" baseline="0" noProof="0" dirty="0">
                <a:ln>
                  <a:noFill/>
                </a:ln>
                <a:solidFill>
                  <a:srgbClr val="0CA0C7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</p:grpSp>
      <p:sp>
        <p:nvSpPr>
          <p:cNvPr id="9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l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학습활동</a:t>
            </a:r>
          </a:p>
        </p:txBody>
      </p:sp>
      <p:sp>
        <p:nvSpPr>
          <p:cNvPr id="10" name="직사각형 9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※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8D98AD-796B-4A91-B590-3B35BFF4C03D}"/>
              </a:ext>
            </a:extLst>
          </p:cNvPr>
          <p:cNvSpPr/>
          <p:nvPr/>
        </p:nvSpPr>
        <p:spPr bwMode="auto">
          <a:xfrm>
            <a:off x="1516996" y="2688568"/>
            <a:ext cx="5071129" cy="1176293"/>
          </a:xfrm>
          <a:prstGeom prst="rect">
            <a:avLst/>
          </a:prstGeom>
          <a:solidFill>
            <a:srgbClr val="FFFFFF">
              <a:alpha val="54902"/>
            </a:srgbClr>
          </a:solidFill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46800" tIns="90000" rIns="46800" bIns="90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69875" lvl="0" indent="-269875" algn="l" defTabSz="1291174" fontAlgn="auto" latinLnBrk="0">
              <a:spcBef>
                <a:spcPts val="0"/>
              </a:spcBef>
              <a:spcAft>
                <a:spcPts val="0"/>
              </a:spcAft>
              <a:buClr>
                <a:srgbClr val="0CA0C7"/>
              </a:buClr>
              <a:buSzPct val="100000"/>
              <a:buFont typeface="+mj-ea"/>
              <a:buAutoNum type="circleNumDbPlain"/>
              <a:tabLst>
                <a:tab pos="266700" algn="l"/>
              </a:tabLst>
              <a:defRPr/>
            </a:pPr>
            <a:r>
              <a:rPr kumimoji="0" lang="ko-KR" altLang="en-US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본인이 실습한 내용을 프로그램 소스와 결과를 </a:t>
            </a:r>
            <a:r>
              <a:rPr kumimoji="0" lang="ko-KR" altLang="en-US" sz="16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캡쳐하여</a:t>
            </a:r>
            <a:r>
              <a:rPr kumimoji="0" lang="ko-KR" altLang="en-US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ko-KR" altLang="en-US" sz="16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올려주셔요</a:t>
            </a:r>
            <a:r>
              <a:rPr kumimoji="0" lang="en-US" altLang="ko-KR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kumimoji="0" lang="ko-KR" altLang="en-US" sz="1600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69875" lvl="0" indent="-269875" algn="l" defTabSz="1291174" fontAlgn="auto" latinLnBrk="0">
              <a:spcBef>
                <a:spcPts val="0"/>
              </a:spcBef>
              <a:spcAft>
                <a:spcPts val="0"/>
              </a:spcAft>
              <a:buClr>
                <a:srgbClr val="0CA0C7"/>
              </a:buClr>
              <a:buSzPct val="100000"/>
              <a:buFont typeface="+mj-ea"/>
              <a:buAutoNum type="circleNumDbPlain"/>
              <a:tabLst>
                <a:tab pos="266700" algn="l"/>
              </a:tabLst>
              <a:defRPr/>
            </a:pPr>
            <a:r>
              <a:rPr kumimoji="0" lang="ko-KR" altLang="en-US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본인의 학번과 이름을 메모장에 써서 같이 </a:t>
            </a:r>
            <a:r>
              <a:rPr kumimoji="0" lang="ko-KR" altLang="en-US" sz="16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캡쳐하여</a:t>
            </a:r>
            <a:r>
              <a:rPr kumimoji="0" lang="ko-KR" altLang="en-US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주셔요</a:t>
            </a:r>
            <a:r>
              <a:rPr kumimoji="0" lang="en-US" altLang="ko-KR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kumimoji="0" lang="ko-KR" altLang="en-US" sz="1600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69875" lvl="0" indent="-269875" algn="l" defTabSz="1291174" fontAlgn="auto" latinLnBrk="0">
              <a:spcBef>
                <a:spcPts val="0"/>
              </a:spcBef>
              <a:spcAft>
                <a:spcPts val="0"/>
              </a:spcAft>
              <a:buClr>
                <a:srgbClr val="0CA0C7"/>
              </a:buClr>
              <a:buSzPct val="100000"/>
              <a:buFont typeface="+mj-ea"/>
              <a:buAutoNum type="circleNumDbPlain"/>
              <a:tabLst>
                <a:tab pos="266700" algn="l"/>
              </a:tabLst>
              <a:defRPr/>
            </a:pPr>
            <a:r>
              <a:rPr kumimoji="0" lang="ko-KR" altLang="en-US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그리고 설명도 달아 주셔요</a:t>
            </a:r>
            <a:r>
              <a:rPr kumimoji="0" lang="en-US" altLang="ko-KR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kumimoji="0" lang="ko-KR" altLang="en-US" sz="1600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168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80595" y="1401489"/>
            <a:ext cx="6107531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  <a:tailEnd type="none"/>
          </a:ln>
          <a:effectLst/>
        </p:spPr>
      </p:cxnSp>
      <p:cxnSp>
        <p:nvCxnSpPr>
          <p:cNvPr id="6" name="직선 연결선 5"/>
          <p:cNvCxnSpPr/>
          <p:nvPr/>
        </p:nvCxnSpPr>
        <p:spPr>
          <a:xfrm>
            <a:off x="480595" y="684892"/>
            <a:ext cx="6107531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  <a:tailEnd type="none"/>
          </a:ln>
          <a:effectLst/>
        </p:spPr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B38FE61F-5C21-4E8B-8916-68A13364359A}"/>
              </a:ext>
            </a:extLst>
          </p:cNvPr>
          <p:cNvGrpSpPr/>
          <p:nvPr/>
        </p:nvGrpSpPr>
        <p:grpSpPr>
          <a:xfrm>
            <a:off x="418925" y="1564759"/>
            <a:ext cx="6169201" cy="2613722"/>
            <a:chOff x="418925" y="1579999"/>
            <a:chExt cx="6169201" cy="2613722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480595" y="1579999"/>
              <a:ext cx="6107531" cy="0"/>
            </a:xfrm>
            <a:prstGeom prst="line">
              <a:avLst/>
            </a:prstGeom>
            <a:noFill/>
            <a:ln w="28575" cap="flat" cmpd="sng" algn="ctr">
              <a:solidFill>
                <a:srgbClr val="0CA0C7"/>
              </a:solidFill>
              <a:prstDash val="solid"/>
              <a:tailEnd type="none"/>
            </a:ln>
            <a:effectLst/>
          </p:spPr>
        </p:cxnSp>
        <p:cxnSp>
          <p:nvCxnSpPr>
            <p:cNvPr id="9" name="직선 연결선 8"/>
            <p:cNvCxnSpPr/>
            <p:nvPr/>
          </p:nvCxnSpPr>
          <p:spPr>
            <a:xfrm>
              <a:off x="480595" y="4193721"/>
              <a:ext cx="6107531" cy="0"/>
            </a:xfrm>
            <a:prstGeom prst="line">
              <a:avLst/>
            </a:prstGeom>
            <a:noFill/>
            <a:ln w="28575" cap="flat" cmpd="sng" algn="ctr">
              <a:solidFill>
                <a:srgbClr val="0CA0C7"/>
              </a:solidFill>
              <a:prstDash val="solid"/>
              <a:tailEnd type="none"/>
            </a:ln>
            <a:effectLst/>
          </p:spPr>
        </p:cxnSp>
        <p:sp>
          <p:nvSpPr>
            <p:cNvPr id="10" name="직사각형 9"/>
            <p:cNvSpPr>
              <a:spLocks noChangeArrowheads="1"/>
            </p:cNvSpPr>
            <p:nvPr/>
          </p:nvSpPr>
          <p:spPr bwMode="auto">
            <a:xfrm>
              <a:off x="418925" y="1657811"/>
              <a:ext cx="734374" cy="1053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latinLnBrk="0" hangingPunct="1">
                <a:spcBef>
                  <a:spcPts val="600"/>
                </a:spcBef>
                <a:buFontTx/>
                <a:buNone/>
                <a:defRPr/>
              </a:pPr>
              <a:r>
                <a:rPr lang="en-US" altLang="ko-KR" sz="6000" b="1" dirty="0">
                  <a:solidFill>
                    <a:srgbClr val="0CA0C7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</a:t>
              </a:r>
              <a:endParaRPr lang="ko-KR" altLang="en-US" sz="6000" b="1" dirty="0">
                <a:solidFill>
                  <a:srgbClr val="0CA0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직사각형 10"/>
            <p:cNvSpPr>
              <a:spLocks noChangeArrowheads="1"/>
            </p:cNvSpPr>
            <p:nvPr/>
          </p:nvSpPr>
          <p:spPr bwMode="auto">
            <a:xfrm>
              <a:off x="1078834" y="1693791"/>
              <a:ext cx="5509292" cy="2423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latinLnBrk="0" hangingPunct="1">
                <a:spcBef>
                  <a:spcPts val="600"/>
                </a:spcBef>
                <a:buFontTx/>
                <a:buNone/>
                <a:defRPr/>
              </a:pP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오늘 학습한 내용의 실습 사항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if</a:t>
              </a:r>
              <a:r>
                <a:rPr lang="ko-KR" altLang="en-US" sz="1700" b="1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조건문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if</a:t>
              </a:r>
              <a:r>
                <a:rPr lang="ko-KR" altLang="en-US" sz="1700" b="1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조건문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if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조건문의 범위</a:t>
              </a: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if</a:t>
              </a:r>
              <a:r>
                <a:rPr lang="ko-KR" altLang="en-US" sz="1700" b="1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조건문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if</a:t>
              </a:r>
              <a:r>
                <a:rPr lang="ko-KR" altLang="en-US" sz="1700" b="1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조건문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예시</a:t>
              </a: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비교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논리 연산자</a:t>
              </a: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if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문의 블록구조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블록구조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en-US" altLang="ko-KR" sz="1700" b="1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elif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</a:t>
              </a: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if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문의 블록구조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중첩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if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</a:t>
              </a: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if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문의 블록구조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심화학습</a:t>
              </a:r>
            </a:p>
          </p:txBody>
        </p:sp>
      </p:grpSp>
      <p:sp>
        <p:nvSpPr>
          <p:cNvPr id="13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학습활동에 대한 교수님 의견</a:t>
            </a:r>
          </a:p>
        </p:txBody>
      </p:sp>
      <p:sp>
        <p:nvSpPr>
          <p:cNvPr id="14" name="직사각형 13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※</a:t>
            </a:r>
            <a:endParaRPr kumimoji="0" lang="ko-KR" altLang="en-US" sz="2600" b="1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153EA45-0A62-43A9-ACA3-B93C13DC9C83}"/>
              </a:ext>
            </a:extLst>
          </p:cNvPr>
          <p:cNvGrpSpPr/>
          <p:nvPr/>
        </p:nvGrpSpPr>
        <p:grpSpPr>
          <a:xfrm>
            <a:off x="403488" y="631646"/>
            <a:ext cx="6302112" cy="823088"/>
            <a:chOff x="403488" y="643436"/>
            <a:chExt cx="6302112" cy="82308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A7A38EB-BB83-4736-ABFA-00C2C284C9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882" y="744837"/>
              <a:ext cx="5680718" cy="6230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 anchor="ctr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latinLnBrk="0" hangingPunct="1">
                <a:spcBef>
                  <a:spcPts val="600"/>
                </a:spcBef>
                <a:buFontTx/>
                <a:buNone/>
                <a:defRPr/>
              </a:pPr>
              <a:r>
                <a:rPr lang="ko-KR" altLang="en-US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오늘 배운 내용을 스스로 실습하여 자유게시판에 올려 주셔요</a:t>
              </a:r>
              <a:r>
                <a:rPr lang="en-US" altLang="ko-KR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  <a:br>
                <a:rPr lang="en-US" altLang="ko-KR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이렇게 정리하면 실력이 쑥쑥 자란답니다</a:t>
              </a:r>
              <a:r>
                <a:rPr lang="en-US" altLang="ko-KR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A68E369-2030-4FF5-A26D-3A45A1604A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488" y="643436"/>
              <a:ext cx="675242" cy="82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latinLnBrk="0" hangingPunct="1">
                <a:spcBef>
                  <a:spcPts val="600"/>
                </a:spcBef>
                <a:buFontTx/>
                <a:buNone/>
                <a:defRPr/>
              </a:pPr>
              <a:r>
                <a:rPr lang="en-US" altLang="ko-KR" sz="45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</a:t>
              </a:r>
              <a:endParaRPr lang="ko-KR" altLang="en-US" sz="4500" b="1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39658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endCxn id="10" idx="3"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8" name="직사각형 7"/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541527" y="1610279"/>
            <a:ext cx="4046697" cy="288001"/>
            <a:chOff x="2541527" y="1912702"/>
            <a:chExt cx="4046697" cy="288001"/>
          </a:xfrm>
        </p:grpSpPr>
        <p:sp>
          <p:nvSpPr>
            <p:cNvPr id="12" name="직사각형 11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3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a=5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인 경우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541527" y="1993066"/>
            <a:ext cx="4046697" cy="288001"/>
            <a:chOff x="2541527" y="1912702"/>
            <a:chExt cx="4046697" cy="288001"/>
          </a:xfrm>
        </p:grpSpPr>
        <p:sp>
          <p:nvSpPr>
            <p:cNvPr id="15" name="직사각형 14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6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a=“3”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인 경우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541527" y="2375853"/>
            <a:ext cx="4046697" cy="288001"/>
            <a:chOff x="2541527" y="1912702"/>
            <a:chExt cx="4046697" cy="288001"/>
          </a:xfrm>
        </p:grpSpPr>
        <p:sp>
          <p:nvSpPr>
            <p:cNvPr id="18" name="직사각형 17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9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a=3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인 경우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541527" y="2758640"/>
            <a:ext cx="4046697" cy="288001"/>
            <a:chOff x="2541527" y="1912702"/>
            <a:chExt cx="4046697" cy="288001"/>
          </a:xfrm>
        </p:grpSpPr>
        <p:sp>
          <p:nvSpPr>
            <p:cNvPr id="21" name="직사각형 20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2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a=7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인 경우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E5EF76-31E1-4D11-9609-15438BEA7116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C56565-7300-40DC-B26C-54E372BB07B1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AD457DE-FE23-4127-8925-D2CC7785DC55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7" name="내용 개체 틀 26">
            <a:extLst>
              <a:ext uri="{FF2B5EF4-FFF2-40B4-BE49-F238E27FC236}">
                <a16:creationId xmlns:a16="http://schemas.microsoft.com/office/drawing/2014/main" id="{15C3DBDC-F93A-47FA-94FC-0E8D4D1F044C}"/>
              </a:ext>
            </a:extLst>
          </p:cNvPr>
          <p:cNvSpPr txBox="1">
            <a:spLocks/>
          </p:cNvSpPr>
          <p:nvPr/>
        </p:nvSpPr>
        <p:spPr bwMode="auto">
          <a:xfrm>
            <a:off x="2451820" y="681387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if (a&gt;5): print(a)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의 명령에서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/>
            </a:r>
            <a:b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</a:b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를 인쇄하는 경우는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68C226B-CA3C-4480-81DA-04E700AABDF5}"/>
              </a:ext>
            </a:extLst>
          </p:cNvPr>
          <p:cNvSpPr/>
          <p:nvPr/>
        </p:nvSpPr>
        <p:spPr bwMode="auto">
          <a:xfrm flipH="1">
            <a:off x="1543733" y="487496"/>
            <a:ext cx="881418" cy="960304"/>
          </a:xfrm>
          <a:prstGeom prst="rect">
            <a:avLst/>
          </a:prstGeom>
          <a:solidFill>
            <a:srgbClr val="005A7E"/>
          </a:solidFill>
          <a:ln w="22225" cap="flat" cmpd="sng" algn="ctr">
            <a:solidFill>
              <a:srgbClr val="005A7E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0" tIns="72000" rIns="180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80975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>
                <a:tab pos="180975" algn="l"/>
              </a:tabLst>
              <a:defRPr/>
            </a:pPr>
            <a:r>
              <a:rPr kumimoji="0" lang="en-US" altLang="ko-KR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E3304C0-D4D9-48A5-B5CE-0CFA01C4164F}"/>
              </a:ext>
            </a:extLst>
          </p:cNvPr>
          <p:cNvCxnSpPr/>
          <p:nvPr/>
        </p:nvCxnSpPr>
        <p:spPr>
          <a:xfrm>
            <a:off x="1559917" y="1456678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4165784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447136" y="3617579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51689" y="3725607"/>
            <a:ext cx="873462" cy="288000"/>
          </a:xfrm>
          <a:prstGeom prst="rect">
            <a:avLst/>
          </a:prstGeom>
          <a:solidFill>
            <a:srgbClr val="C55A1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rPr>
              <a:t>정답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51687" y="4077696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rPr>
              <a:t>해설</a:t>
            </a:r>
          </a:p>
        </p:txBody>
      </p:sp>
      <p:sp>
        <p:nvSpPr>
          <p:cNvPr id="26" name="내용 개체 틀 26"/>
          <p:cNvSpPr txBox="1">
            <a:spLocks/>
          </p:cNvSpPr>
          <p:nvPr/>
        </p:nvSpPr>
        <p:spPr bwMode="auto">
          <a:xfrm>
            <a:off x="2484090" y="4078879"/>
            <a:ext cx="4104134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(a&gt;5)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의 조건이 만족될 경우 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print(a)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를 수행합니다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  <a:endParaRPr kumimoji="0"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27" name="내용 개체 틀 26"/>
          <p:cNvSpPr txBox="1">
            <a:spLocks/>
          </p:cNvSpPr>
          <p:nvPr/>
        </p:nvSpPr>
        <p:spPr bwMode="auto">
          <a:xfrm>
            <a:off x="2492041" y="3729694"/>
            <a:ext cx="4065922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srgbClr val="C55A11"/>
                </a:solidFill>
                <a:latin typeface="+mn-ea"/>
                <a:ea typeface="+mn-ea"/>
              </a:rPr>
              <a:t>3</a:t>
            </a:r>
            <a:r>
              <a:rPr kumimoji="0" lang="ko-KR" altLang="en-US" sz="1600" b="1" dirty="0">
                <a:solidFill>
                  <a:srgbClr val="C55A11"/>
                </a:solidFill>
                <a:latin typeface="+mn-ea"/>
                <a:ea typeface="+mn-ea"/>
              </a:rPr>
              <a:t>번</a:t>
            </a:r>
            <a:endParaRPr kumimoji="0" lang="en-US" altLang="ko-KR" sz="1600" b="1" dirty="0">
              <a:solidFill>
                <a:srgbClr val="C55A11"/>
              </a:solidFill>
              <a:latin typeface="+mn-ea"/>
              <a:ea typeface="+mn-ea"/>
            </a:endParaRPr>
          </a:p>
        </p:txBody>
      </p:sp>
      <p:cxnSp>
        <p:nvCxnSpPr>
          <p:cNvPr id="30" name="직선 연결선 29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1AF5DB6-3463-4D66-BF94-EBF47C06918C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6E1F9F4-0C99-4058-A3D3-F4C5CAB1C23E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0A332F-4D55-4B93-9981-779682109317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3F79F1-3CFB-4C6C-A36E-70E0CAF47C8D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88EF2E-D833-4749-90EA-5C6A0D192D3E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86502F-8379-4391-9F44-944273BBA610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106F8EA-D498-4113-A5BA-EA906CF666EE}"/>
              </a:ext>
            </a:extLst>
          </p:cNvPr>
          <p:cNvGrpSpPr/>
          <p:nvPr/>
        </p:nvGrpSpPr>
        <p:grpSpPr>
          <a:xfrm>
            <a:off x="2541527" y="1610279"/>
            <a:ext cx="4046697" cy="288001"/>
            <a:chOff x="2541527" y="1912702"/>
            <a:chExt cx="4046697" cy="288001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9D1157-F479-474B-92FD-FEC8DBF05B9F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6" name="내용 개체 틀 26">
              <a:extLst>
                <a:ext uri="{FF2B5EF4-FFF2-40B4-BE49-F238E27FC236}">
                  <a16:creationId xmlns:a16="http://schemas.microsoft.com/office/drawing/2014/main" id="{E00CBEDE-CD80-4A7B-ADEC-072E829C0C5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a=5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인 경우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724895C-BDA9-4DAE-9467-9FF1648106AB}"/>
              </a:ext>
            </a:extLst>
          </p:cNvPr>
          <p:cNvGrpSpPr/>
          <p:nvPr/>
        </p:nvGrpSpPr>
        <p:grpSpPr>
          <a:xfrm>
            <a:off x="2541527" y="1993066"/>
            <a:ext cx="4046697" cy="288001"/>
            <a:chOff x="2541527" y="1912702"/>
            <a:chExt cx="4046697" cy="288001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087175E-2279-43BD-A1A4-5A2E92209F35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5" name="내용 개체 틀 26">
              <a:extLst>
                <a:ext uri="{FF2B5EF4-FFF2-40B4-BE49-F238E27FC236}">
                  <a16:creationId xmlns:a16="http://schemas.microsoft.com/office/drawing/2014/main" id="{5BC764A4-728B-4C61-B524-5BA4412D8BE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a=“3”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인 경우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D8D31043-3768-4E96-944E-943DB69314D4}"/>
              </a:ext>
            </a:extLst>
          </p:cNvPr>
          <p:cNvGrpSpPr/>
          <p:nvPr/>
        </p:nvGrpSpPr>
        <p:grpSpPr>
          <a:xfrm>
            <a:off x="2541527" y="2375853"/>
            <a:ext cx="4046697" cy="288001"/>
            <a:chOff x="2541527" y="1912702"/>
            <a:chExt cx="4046697" cy="288001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D9681FF-EDBC-40E9-B044-919A853E863A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8" name="내용 개체 틀 26">
              <a:extLst>
                <a:ext uri="{FF2B5EF4-FFF2-40B4-BE49-F238E27FC236}">
                  <a16:creationId xmlns:a16="http://schemas.microsoft.com/office/drawing/2014/main" id="{0DDFAAF8-E333-4AA4-AD54-A829503BE12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a=3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인 경우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616DAB0-27BD-45E9-ACD7-B72B5DB36EAD}"/>
              </a:ext>
            </a:extLst>
          </p:cNvPr>
          <p:cNvGrpSpPr/>
          <p:nvPr/>
        </p:nvGrpSpPr>
        <p:grpSpPr>
          <a:xfrm>
            <a:off x="2541527" y="2758640"/>
            <a:ext cx="4046697" cy="288001"/>
            <a:chOff x="2541527" y="1912702"/>
            <a:chExt cx="4046697" cy="288001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B00FFF6B-3BD8-4F02-BAC1-6954BF87EBA5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1" name="내용 개체 틀 26">
              <a:extLst>
                <a:ext uri="{FF2B5EF4-FFF2-40B4-BE49-F238E27FC236}">
                  <a16:creationId xmlns:a16="http://schemas.microsoft.com/office/drawing/2014/main" id="{47422B45-2217-486C-96F8-9082F749182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a=7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인 경우</a:t>
              </a:r>
            </a:p>
          </p:txBody>
        </p:sp>
      </p:grpSp>
      <p:sp>
        <p:nvSpPr>
          <p:cNvPr id="52" name="내용 개체 틀 26">
            <a:extLst>
              <a:ext uri="{FF2B5EF4-FFF2-40B4-BE49-F238E27FC236}">
                <a16:creationId xmlns:a16="http://schemas.microsoft.com/office/drawing/2014/main" id="{48E58173-56A8-4266-BCD5-B4BB1EEE5657}"/>
              </a:ext>
            </a:extLst>
          </p:cNvPr>
          <p:cNvSpPr txBox="1">
            <a:spLocks/>
          </p:cNvSpPr>
          <p:nvPr/>
        </p:nvSpPr>
        <p:spPr bwMode="auto">
          <a:xfrm>
            <a:off x="2451820" y="681387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if (a&gt;5): print(a)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의 명령에서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/>
            </a:r>
            <a:b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</a:b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를 인쇄하는 경우는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C9B640E-8BC6-41E8-9B57-8910754E1E5F}"/>
              </a:ext>
            </a:extLst>
          </p:cNvPr>
          <p:cNvSpPr/>
          <p:nvPr/>
        </p:nvSpPr>
        <p:spPr bwMode="auto">
          <a:xfrm flipH="1">
            <a:off x="1543733" y="487496"/>
            <a:ext cx="881418" cy="960304"/>
          </a:xfrm>
          <a:prstGeom prst="rect">
            <a:avLst/>
          </a:prstGeom>
          <a:solidFill>
            <a:srgbClr val="005A7E"/>
          </a:solidFill>
          <a:ln w="22225" cap="flat" cmpd="sng" algn="ctr">
            <a:solidFill>
              <a:srgbClr val="005A7E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0" tIns="72000" rIns="180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80975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>
                <a:tab pos="180975" algn="l"/>
              </a:tabLst>
              <a:defRPr/>
            </a:pPr>
            <a:r>
              <a:rPr kumimoji="0" lang="en-US" altLang="ko-KR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9149896-D10D-4E1B-AA06-ED0C753A088E}"/>
              </a:ext>
            </a:extLst>
          </p:cNvPr>
          <p:cNvCxnSpPr/>
          <p:nvPr/>
        </p:nvCxnSpPr>
        <p:spPr>
          <a:xfrm>
            <a:off x="1559917" y="1456678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pic>
        <p:nvPicPr>
          <p:cNvPr id="55" name="그림 54">
            <a:extLst>
              <a:ext uri="{FF2B5EF4-FFF2-40B4-BE49-F238E27FC236}">
                <a16:creationId xmlns:a16="http://schemas.microsoft.com/office/drawing/2014/main" id="{5A5FA923-535D-4350-871D-5A7CA6F2E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269" y="2327025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046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4F0EF02-3C38-43E5-A8CB-726854AE0D46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A532E5-F6AA-487D-B507-859ED18779E9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63016D-40C1-4D61-8477-976FA9E79B7A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2607BC-1404-406D-BA21-12467778C6A3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4EE430-6F86-4198-AE7A-29E8D98654D4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66635BD-390D-49BC-AA59-C820824524F7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3636546-372B-4C63-B80A-77DC81F16D71}"/>
              </a:ext>
            </a:extLst>
          </p:cNvPr>
          <p:cNvGrpSpPr/>
          <p:nvPr/>
        </p:nvGrpSpPr>
        <p:grpSpPr>
          <a:xfrm>
            <a:off x="2541527" y="1806635"/>
            <a:ext cx="4046697" cy="288001"/>
            <a:chOff x="2541527" y="1912702"/>
            <a:chExt cx="4046697" cy="28800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9DB895C-806D-4B44-A415-EEC1ABB420F0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2" name="내용 개체 틀 26">
              <a:extLst>
                <a:ext uri="{FF2B5EF4-FFF2-40B4-BE49-F238E27FC236}">
                  <a16:creationId xmlns:a16="http://schemas.microsoft.com/office/drawing/2014/main" id="{7CD9E068-14EC-4F6B-9527-06098DCB27C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[] 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괄호표현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EB5809F-8DE8-4FFA-80CB-C2616A6D33F8}"/>
              </a:ext>
            </a:extLst>
          </p:cNvPr>
          <p:cNvGrpSpPr/>
          <p:nvPr/>
        </p:nvGrpSpPr>
        <p:grpSpPr>
          <a:xfrm>
            <a:off x="2541527" y="2189422"/>
            <a:ext cx="4046697" cy="288001"/>
            <a:chOff x="2541527" y="1912702"/>
            <a:chExt cx="4046697" cy="28800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31905B2-22BB-4B03-8FEA-F0B49AB3FB30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5" name="내용 개체 틀 26">
              <a:extLst>
                <a:ext uri="{FF2B5EF4-FFF2-40B4-BE49-F238E27FC236}">
                  <a16:creationId xmlns:a16="http://schemas.microsoft.com/office/drawing/2014/main" id="{8451CBE8-55D6-4817-BBB6-F5159ACEBC8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“” 따옴표 표현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9642FD9-CACF-4DB1-8F32-FCA556854D17}"/>
              </a:ext>
            </a:extLst>
          </p:cNvPr>
          <p:cNvGrpSpPr/>
          <p:nvPr/>
        </p:nvGrpSpPr>
        <p:grpSpPr>
          <a:xfrm>
            <a:off x="2541527" y="2567240"/>
            <a:ext cx="4046697" cy="292969"/>
            <a:chOff x="2541527" y="1907733"/>
            <a:chExt cx="4046697" cy="292969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F2367F6-AD37-4000-9E53-354B91B013AF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8" name="내용 개체 틀 26">
              <a:extLst>
                <a:ext uri="{FF2B5EF4-FFF2-40B4-BE49-F238E27FC236}">
                  <a16:creationId xmlns:a16="http://schemas.microsoft.com/office/drawing/2014/main" id="{A7F69415-B08F-4D22-BDF5-E3B0D42027C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0773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: (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콜론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)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과 띄어쓰기 표현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95F7F84-CF9C-4AFE-A77B-2EAF006BCF98}"/>
              </a:ext>
            </a:extLst>
          </p:cNvPr>
          <p:cNvGrpSpPr/>
          <p:nvPr/>
        </p:nvGrpSpPr>
        <p:grpSpPr>
          <a:xfrm>
            <a:off x="2541527" y="2945057"/>
            <a:ext cx="4046697" cy="288001"/>
            <a:chOff x="2541527" y="1912702"/>
            <a:chExt cx="4046697" cy="288001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385EC16-D961-49FE-A497-6E2A85E8324F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1" name="내용 개체 틀 26">
              <a:extLst>
                <a:ext uri="{FF2B5EF4-FFF2-40B4-BE49-F238E27FC236}">
                  <a16:creationId xmlns:a16="http://schemas.microsoft.com/office/drawing/2014/main" id="{AF17BC4E-55D8-4216-AC7E-541EE62114E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{} 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대괄호 표현</a:t>
              </a:r>
            </a:p>
          </p:txBody>
        </p:sp>
      </p:grpSp>
      <p:sp>
        <p:nvSpPr>
          <p:cNvPr id="28" name="내용 개체 틀 26">
            <a:extLst>
              <a:ext uri="{FF2B5EF4-FFF2-40B4-BE49-F238E27FC236}">
                <a16:creationId xmlns:a16="http://schemas.microsoft.com/office/drawing/2014/main" id="{4186093A-678E-46FA-974B-EB8EBACB02D9}"/>
              </a:ext>
            </a:extLst>
          </p:cNvPr>
          <p:cNvSpPr txBox="1">
            <a:spLocks/>
          </p:cNvSpPr>
          <p:nvPr/>
        </p:nvSpPr>
        <p:spPr bwMode="auto">
          <a:xfrm>
            <a:off x="2451820" y="795910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</a:t>
            </a:r>
            <a:r>
              <a:rPr kumimoji="0"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파이썬의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if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조건문에서 조건에 따라 수행되는 명령블록을 인식하기 위하여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/>
            </a:r>
            <a:b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</a:b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코딩 때 해주어야 하는 부분은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  <a:endParaRPr kumimoji="0" lang="ko-KR" altLang="en-US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CCE8E5F-1A23-4F1D-A067-4076F5E782D1}"/>
              </a:ext>
            </a:extLst>
          </p:cNvPr>
          <p:cNvGrpSpPr/>
          <p:nvPr/>
        </p:nvGrpSpPr>
        <p:grpSpPr>
          <a:xfrm>
            <a:off x="1543733" y="487235"/>
            <a:ext cx="5044491" cy="1196339"/>
            <a:chOff x="1543733" y="186795"/>
            <a:chExt cx="5044491" cy="156969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138138A-256A-4255-A84E-3BC90DB4B2A4}"/>
                </a:ext>
              </a:extLst>
            </p:cNvPr>
            <p:cNvSpPr/>
            <p:nvPr/>
          </p:nvSpPr>
          <p:spPr bwMode="auto">
            <a:xfrm flipH="1">
              <a:off x="1543733" y="186795"/>
              <a:ext cx="881418" cy="1560701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Q2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D95374F-3399-4B5C-807A-1F1AA88CABAC}"/>
                </a:ext>
              </a:extLst>
            </p:cNvPr>
            <p:cNvCxnSpPr/>
            <p:nvPr/>
          </p:nvCxnSpPr>
          <p:spPr>
            <a:xfrm>
              <a:off x="1559917" y="1756493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1024227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447136" y="3617579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51689" y="3725607"/>
            <a:ext cx="873462" cy="288000"/>
          </a:xfrm>
          <a:prstGeom prst="rect">
            <a:avLst/>
          </a:prstGeom>
          <a:solidFill>
            <a:srgbClr val="ED7D3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rPr>
              <a:t>정답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551687" y="4077696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rPr>
              <a:t>해설</a:t>
            </a:r>
          </a:p>
        </p:txBody>
      </p:sp>
      <p:sp>
        <p:nvSpPr>
          <p:cNvPr id="15" name="내용 개체 틀 26"/>
          <p:cNvSpPr txBox="1">
            <a:spLocks/>
          </p:cNvSpPr>
          <p:nvPr/>
        </p:nvSpPr>
        <p:spPr bwMode="auto">
          <a:xfrm>
            <a:off x="2484090" y="4078879"/>
            <a:ext cx="4104134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파이썬에서는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: (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콜론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) 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으로 시작하여 칸을 띄는 부분이 명령의 범위임에 주의하여야 합니다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  <a:endParaRPr kumimoji="0"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16" name="내용 개체 틀 26"/>
          <p:cNvSpPr txBox="1">
            <a:spLocks/>
          </p:cNvSpPr>
          <p:nvPr/>
        </p:nvSpPr>
        <p:spPr bwMode="auto">
          <a:xfrm>
            <a:off x="2492041" y="3729694"/>
            <a:ext cx="4065922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srgbClr val="ED7D31">
                    <a:lumMod val="75000"/>
                  </a:srgbClr>
                </a:solidFill>
                <a:latin typeface="+mn-ea"/>
                <a:ea typeface="+mn-ea"/>
              </a:rPr>
              <a:t>3</a:t>
            </a:r>
            <a:r>
              <a:rPr kumimoji="0" lang="ko-KR" altLang="en-US" sz="1600" b="1" dirty="0">
                <a:solidFill>
                  <a:srgbClr val="ED7D31">
                    <a:lumMod val="75000"/>
                  </a:srgbClr>
                </a:solidFill>
                <a:latin typeface="+mn-ea"/>
                <a:ea typeface="+mn-ea"/>
              </a:rPr>
              <a:t>번</a:t>
            </a:r>
            <a:endParaRPr kumimoji="0" lang="en-US" altLang="ko-KR" sz="1600" b="1" dirty="0">
              <a:solidFill>
                <a:srgbClr val="ED7D31">
                  <a:lumMod val="75000"/>
                </a:srgbClr>
              </a:solidFill>
              <a:latin typeface="+mn-ea"/>
              <a:ea typeface="+mn-ea"/>
            </a:endParaRPr>
          </a:p>
        </p:txBody>
      </p:sp>
      <p:cxnSp>
        <p:nvCxnSpPr>
          <p:cNvPr id="18" name="직선 연결선 17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6A3551-7AB9-4751-9B92-4B420C966C18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8237C3-F085-478D-9CE3-E1A428C9972D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3564284-9901-4FFC-8A0F-A29EE40D0F21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E064572-06CC-48BB-A4DB-250FCC83056F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24AD02-8B4D-438C-9425-B40F0C8940CB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FBE8ED1-A76B-4DFD-B7DF-F5CE77150942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1D338D1-3DEA-44C8-ADA3-24EDE56D491C}"/>
              </a:ext>
            </a:extLst>
          </p:cNvPr>
          <p:cNvGrpSpPr/>
          <p:nvPr/>
        </p:nvGrpSpPr>
        <p:grpSpPr>
          <a:xfrm>
            <a:off x="2541527" y="1806635"/>
            <a:ext cx="4046697" cy="288001"/>
            <a:chOff x="2541527" y="1912702"/>
            <a:chExt cx="4046697" cy="288001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BD7B6D-3A01-4A8D-BE27-405EE167829A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6" name="내용 개체 틀 26">
              <a:extLst>
                <a:ext uri="{FF2B5EF4-FFF2-40B4-BE49-F238E27FC236}">
                  <a16:creationId xmlns:a16="http://schemas.microsoft.com/office/drawing/2014/main" id="{00EF21EE-3201-4331-AB09-82E929ED946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[] 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괄호표현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7E23258-8FD0-4402-B7B1-44556DDC7966}"/>
              </a:ext>
            </a:extLst>
          </p:cNvPr>
          <p:cNvGrpSpPr/>
          <p:nvPr/>
        </p:nvGrpSpPr>
        <p:grpSpPr>
          <a:xfrm>
            <a:off x="2541527" y="2189422"/>
            <a:ext cx="4046697" cy="288001"/>
            <a:chOff x="2541527" y="1912702"/>
            <a:chExt cx="4046697" cy="28800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CCA8610-3AF9-4A89-A0C1-E090AF5AA0C1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9" name="내용 개체 틀 26">
              <a:extLst>
                <a:ext uri="{FF2B5EF4-FFF2-40B4-BE49-F238E27FC236}">
                  <a16:creationId xmlns:a16="http://schemas.microsoft.com/office/drawing/2014/main" id="{19F6B668-6636-4AEB-B702-4A93FC19385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“” 따옴표 표현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F209D3C-C790-45AD-8265-D8A67E46BACF}"/>
              </a:ext>
            </a:extLst>
          </p:cNvPr>
          <p:cNvGrpSpPr/>
          <p:nvPr/>
        </p:nvGrpSpPr>
        <p:grpSpPr>
          <a:xfrm>
            <a:off x="2541527" y="2567240"/>
            <a:ext cx="4046697" cy="292969"/>
            <a:chOff x="2541527" y="1907733"/>
            <a:chExt cx="4046697" cy="292969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1B6861B-1975-4EAB-A39E-2B65B5B692C3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2" name="내용 개체 틀 26">
              <a:extLst>
                <a:ext uri="{FF2B5EF4-FFF2-40B4-BE49-F238E27FC236}">
                  <a16:creationId xmlns:a16="http://schemas.microsoft.com/office/drawing/2014/main" id="{A309A10B-19A9-4E9B-8F9D-676FFEA6B94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0773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: (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콜론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)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과 띄어쓰기 표현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3E9D96E-ED8F-44EC-9791-FC1020947157}"/>
              </a:ext>
            </a:extLst>
          </p:cNvPr>
          <p:cNvGrpSpPr/>
          <p:nvPr/>
        </p:nvGrpSpPr>
        <p:grpSpPr>
          <a:xfrm>
            <a:off x="2541527" y="2945057"/>
            <a:ext cx="4046697" cy="288001"/>
            <a:chOff x="2541527" y="1912702"/>
            <a:chExt cx="4046697" cy="288001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BD075AE-0B65-4B6B-B8DC-3CCFD444775F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6" name="내용 개체 틀 26">
              <a:extLst>
                <a:ext uri="{FF2B5EF4-FFF2-40B4-BE49-F238E27FC236}">
                  <a16:creationId xmlns:a16="http://schemas.microsoft.com/office/drawing/2014/main" id="{E20A16D8-F45A-4C95-B50C-49E93A991CA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{} 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대괄호 표현</a:t>
              </a:r>
            </a:p>
          </p:txBody>
        </p:sp>
      </p:grpSp>
      <p:sp>
        <p:nvSpPr>
          <p:cNvPr id="55" name="내용 개체 틀 26">
            <a:extLst>
              <a:ext uri="{FF2B5EF4-FFF2-40B4-BE49-F238E27FC236}">
                <a16:creationId xmlns:a16="http://schemas.microsoft.com/office/drawing/2014/main" id="{98A438AC-E3D7-45EE-9AC4-5C3A550F135E}"/>
              </a:ext>
            </a:extLst>
          </p:cNvPr>
          <p:cNvSpPr txBox="1">
            <a:spLocks/>
          </p:cNvSpPr>
          <p:nvPr/>
        </p:nvSpPr>
        <p:spPr bwMode="auto">
          <a:xfrm>
            <a:off x="2451820" y="795910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</a:t>
            </a:r>
            <a:r>
              <a:rPr kumimoji="0"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파이썬의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if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조건문에서 조건에 따라 수행되는 명령블록을 인식하기 위하여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/>
            </a:r>
            <a:b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</a:b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코딩 때 해주어야 하는 부분은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  <a:endParaRPr kumimoji="0" lang="ko-KR" altLang="en-US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4E50AB0C-50FB-4793-B377-EF641A61348F}"/>
              </a:ext>
            </a:extLst>
          </p:cNvPr>
          <p:cNvGrpSpPr/>
          <p:nvPr/>
        </p:nvGrpSpPr>
        <p:grpSpPr>
          <a:xfrm>
            <a:off x="1543733" y="487235"/>
            <a:ext cx="5044491" cy="1196339"/>
            <a:chOff x="1543733" y="186795"/>
            <a:chExt cx="5044491" cy="1569698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00AF096D-B642-40F2-8E70-8D02E3E62063}"/>
                </a:ext>
              </a:extLst>
            </p:cNvPr>
            <p:cNvSpPr/>
            <p:nvPr/>
          </p:nvSpPr>
          <p:spPr bwMode="auto">
            <a:xfrm flipH="1">
              <a:off x="1543733" y="186795"/>
              <a:ext cx="881418" cy="1560701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Q2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CB441CFA-B171-4622-A61B-FA9F6A95A1BA}"/>
                </a:ext>
              </a:extLst>
            </p:cNvPr>
            <p:cNvCxnSpPr/>
            <p:nvPr/>
          </p:nvCxnSpPr>
          <p:spPr>
            <a:xfrm>
              <a:off x="1559917" y="1756493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70DB8784-62F6-40BA-82EA-72E479904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269" y="2505843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5638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C75E309-36EF-4926-B895-E77CFBE08109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C5B9C0-39A6-42D2-BC7E-F43AFB81FD6A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9AA423-5632-413C-B348-092D4E3ED8A0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2F6CF1-A476-4775-A4D0-88CAB70F3FFA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A3A78A-2371-4CF7-BAA8-273B451048E1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699848-C664-4004-BDA6-133E4DB850C2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8" name="내용 개체 틀 26">
            <a:extLst>
              <a:ext uri="{FF2B5EF4-FFF2-40B4-BE49-F238E27FC236}">
                <a16:creationId xmlns:a16="http://schemas.microsoft.com/office/drawing/2014/main" id="{B652D9D8-4191-4EFE-BBEC-D0EB713F6A55}"/>
              </a:ext>
            </a:extLst>
          </p:cNvPr>
          <p:cNvSpPr txBox="1">
            <a:spLocks/>
          </p:cNvSpPr>
          <p:nvPr/>
        </p:nvSpPr>
        <p:spPr bwMode="auto">
          <a:xfrm>
            <a:off x="2451820" y="670362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중 비교 연산자에 대한 설명으로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/>
            </a:r>
            <a:b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</a:b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바르지 </a:t>
            </a:r>
            <a:r>
              <a:rPr kumimoji="0" lang="ko-KR" altLang="en-US" b="1" u="sng" dirty="0">
                <a:solidFill>
                  <a:srgbClr val="CC6600"/>
                </a:solidFill>
                <a:latin typeface="+mn-ea"/>
                <a:ea typeface="+mn-ea"/>
              </a:rPr>
              <a:t>못한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것은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3B9C890-B2FC-4FF9-81F3-194956AB8CC6}"/>
              </a:ext>
            </a:extLst>
          </p:cNvPr>
          <p:cNvGrpSpPr/>
          <p:nvPr/>
        </p:nvGrpSpPr>
        <p:grpSpPr>
          <a:xfrm>
            <a:off x="1543733" y="487496"/>
            <a:ext cx="5044491" cy="967161"/>
            <a:chOff x="1543733" y="487496"/>
            <a:chExt cx="5044491" cy="126899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5DEE9C8-0CD8-420F-879D-A70A707F8747}"/>
                </a:ext>
              </a:extLst>
            </p:cNvPr>
            <p:cNvSpPr/>
            <p:nvPr/>
          </p:nvSpPr>
          <p:spPr bwMode="auto">
            <a:xfrm flipH="1">
              <a:off x="1543733" y="487496"/>
              <a:ext cx="881418" cy="1260000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Q3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9F981A61-1E36-411A-BE8A-09811349BFF8}"/>
                </a:ext>
              </a:extLst>
            </p:cNvPr>
            <p:cNvCxnSpPr/>
            <p:nvPr/>
          </p:nvCxnSpPr>
          <p:spPr>
            <a:xfrm>
              <a:off x="1559917" y="1756493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CD85D96-76E1-43D5-BDC6-1DAE4189EF30}"/>
              </a:ext>
            </a:extLst>
          </p:cNvPr>
          <p:cNvGrpSpPr/>
          <p:nvPr/>
        </p:nvGrpSpPr>
        <p:grpSpPr>
          <a:xfrm>
            <a:off x="2541527" y="1988323"/>
            <a:ext cx="4046697" cy="288001"/>
            <a:chOff x="2541527" y="1912702"/>
            <a:chExt cx="4046697" cy="288001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924ABA9-A40B-4B54-B802-6FB5F8548D28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7" name="내용 개체 틀 26">
              <a:extLst>
                <a:ext uri="{FF2B5EF4-FFF2-40B4-BE49-F238E27FC236}">
                  <a16:creationId xmlns:a16="http://schemas.microsoft.com/office/drawing/2014/main" id="{E40E3E83-BFD6-4108-8085-766182A2E99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!= 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다르다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A8C5967-FC61-4299-83DF-14A40741FDA7}"/>
              </a:ext>
            </a:extLst>
          </p:cNvPr>
          <p:cNvGrpSpPr/>
          <p:nvPr/>
        </p:nvGrpSpPr>
        <p:grpSpPr>
          <a:xfrm>
            <a:off x="2541527" y="2371110"/>
            <a:ext cx="4046697" cy="288001"/>
            <a:chOff x="2541527" y="1912702"/>
            <a:chExt cx="4046697" cy="288001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8F233EC-F5C8-476C-BA49-83E540DD7A93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0" name="내용 개체 틀 26">
              <a:extLst>
                <a:ext uri="{FF2B5EF4-FFF2-40B4-BE49-F238E27FC236}">
                  <a16:creationId xmlns:a16="http://schemas.microsoft.com/office/drawing/2014/main" id="{386F4D59-810B-4846-9F86-541D31A1554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&lt; 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오른쪽이 크다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5826D4E-7A65-40DB-AB22-A2198AF68315}"/>
              </a:ext>
            </a:extLst>
          </p:cNvPr>
          <p:cNvGrpSpPr/>
          <p:nvPr/>
        </p:nvGrpSpPr>
        <p:grpSpPr>
          <a:xfrm>
            <a:off x="2541527" y="2753897"/>
            <a:ext cx="4046697" cy="288001"/>
            <a:chOff x="2541527" y="1912702"/>
            <a:chExt cx="4046697" cy="288001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4DB0CAB-BC8E-4BCA-AE0A-BED884805D57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3" name="내용 개체 틀 26">
              <a:extLst>
                <a:ext uri="{FF2B5EF4-FFF2-40B4-BE49-F238E27FC236}">
                  <a16:creationId xmlns:a16="http://schemas.microsoft.com/office/drawing/2014/main" id="{573D50D9-5B89-445D-A06C-4CB6928388B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&lt;= 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오른쪽이 크거나 같다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4A09322-CBF4-40D3-8110-DD214F6F94A2}"/>
              </a:ext>
            </a:extLst>
          </p:cNvPr>
          <p:cNvGrpSpPr/>
          <p:nvPr/>
        </p:nvGrpSpPr>
        <p:grpSpPr>
          <a:xfrm>
            <a:off x="2541527" y="1606299"/>
            <a:ext cx="4046697" cy="288001"/>
            <a:chOff x="2541527" y="1912702"/>
            <a:chExt cx="4046697" cy="288001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093A943-2E66-4747-AAD9-B38EB7CF80EF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7" name="내용 개체 틀 26">
              <a:extLst>
                <a:ext uri="{FF2B5EF4-FFF2-40B4-BE49-F238E27FC236}">
                  <a16:creationId xmlns:a16="http://schemas.microsoft.com/office/drawing/2014/main" id="{8479AA56-AEF9-46A4-8F99-3A498FB8808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= 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같다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11583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447136" y="3474454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551689" y="3582482"/>
            <a:ext cx="873462" cy="288000"/>
          </a:xfrm>
          <a:prstGeom prst="rect">
            <a:avLst/>
          </a:prstGeom>
          <a:solidFill>
            <a:srgbClr val="ED7D3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정답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551687" y="3934571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해설</a:t>
            </a:r>
          </a:p>
        </p:txBody>
      </p:sp>
      <p:sp>
        <p:nvSpPr>
          <p:cNvPr id="25" name="내용 개체 틀 26"/>
          <p:cNvSpPr txBox="1">
            <a:spLocks/>
          </p:cNvSpPr>
          <p:nvPr/>
        </p:nvSpPr>
        <p:spPr bwMode="auto">
          <a:xfrm>
            <a:off x="2484090" y="3935754"/>
            <a:ext cx="4073873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같다의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의미는 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“==” 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입니다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  <a:endParaRPr kumimoji="0"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26" name="내용 개체 틀 26"/>
          <p:cNvSpPr txBox="1">
            <a:spLocks/>
          </p:cNvSpPr>
          <p:nvPr/>
        </p:nvSpPr>
        <p:spPr bwMode="auto">
          <a:xfrm>
            <a:off x="2492041" y="3578618"/>
            <a:ext cx="2246936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srgbClr val="ED7D31">
                    <a:lumMod val="75000"/>
                  </a:srgbClr>
                </a:solidFill>
                <a:latin typeface="+mn-ea"/>
                <a:ea typeface="+mn-ea"/>
              </a:rPr>
              <a:t>1</a:t>
            </a:r>
            <a:r>
              <a:rPr kumimoji="0" lang="ko-KR" altLang="en-US" sz="1600" b="1" dirty="0">
                <a:solidFill>
                  <a:srgbClr val="ED7D31">
                    <a:lumMod val="75000"/>
                  </a:srgbClr>
                </a:solidFill>
                <a:latin typeface="+mn-ea"/>
                <a:ea typeface="+mn-ea"/>
              </a:rPr>
              <a:t>번</a:t>
            </a:r>
            <a:endParaRPr kumimoji="0" lang="en-US" altLang="ko-KR" sz="1600" b="1" dirty="0">
              <a:solidFill>
                <a:srgbClr val="ED7D31">
                  <a:lumMod val="75000"/>
                </a:srgbClr>
              </a:solidFill>
              <a:latin typeface="+mn-ea"/>
              <a:ea typeface="+mn-ea"/>
            </a:endParaRPr>
          </a:p>
        </p:txBody>
      </p:sp>
      <p:cxnSp>
        <p:nvCxnSpPr>
          <p:cNvPr id="46" name="직선 연결선 45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13D5F"/>
            </a:solidFill>
            <a:prstDash val="solid"/>
            <a:miter lim="800000"/>
          </a:ln>
          <a:effectLst/>
        </p:spPr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0DFECE-358D-4785-99C3-A8BD31E9A9FC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B05777B-CE85-4F82-A0F7-836FA7F11DAE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B53E48-2021-4D96-8F9F-C04307DE4552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6922B70-8CEE-44E0-ACA3-4E998F788590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8623953-632C-4BE0-BB9D-774174B2C2A1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C398B65-5D8B-43B0-920D-D07FAAF11D64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1" name="내용 개체 틀 26">
            <a:extLst>
              <a:ext uri="{FF2B5EF4-FFF2-40B4-BE49-F238E27FC236}">
                <a16:creationId xmlns:a16="http://schemas.microsoft.com/office/drawing/2014/main" id="{4AA4E182-4039-4C71-A7E5-67E71BBF3DF3}"/>
              </a:ext>
            </a:extLst>
          </p:cNvPr>
          <p:cNvSpPr txBox="1">
            <a:spLocks/>
          </p:cNvSpPr>
          <p:nvPr/>
        </p:nvSpPr>
        <p:spPr bwMode="auto">
          <a:xfrm>
            <a:off x="2451820" y="670362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중 비교 연산자에 대한 설명으로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/>
            </a:r>
            <a:b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</a:b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바르지 </a:t>
            </a:r>
            <a:r>
              <a:rPr kumimoji="0" lang="ko-KR" altLang="en-US" b="1" u="sng" dirty="0">
                <a:solidFill>
                  <a:srgbClr val="CC6600"/>
                </a:solidFill>
                <a:latin typeface="+mn-ea"/>
                <a:ea typeface="+mn-ea"/>
              </a:rPr>
              <a:t>못한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것은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68B2AF9-076A-4574-B137-3E52E7FB6B0B}"/>
              </a:ext>
            </a:extLst>
          </p:cNvPr>
          <p:cNvGrpSpPr/>
          <p:nvPr/>
        </p:nvGrpSpPr>
        <p:grpSpPr>
          <a:xfrm>
            <a:off x="1543733" y="487496"/>
            <a:ext cx="5044491" cy="967161"/>
            <a:chOff x="1543733" y="487496"/>
            <a:chExt cx="5044491" cy="126899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F60BB33-51FA-4306-B81F-92E089EED19F}"/>
                </a:ext>
              </a:extLst>
            </p:cNvPr>
            <p:cNvSpPr/>
            <p:nvPr/>
          </p:nvSpPr>
          <p:spPr bwMode="auto">
            <a:xfrm flipH="1">
              <a:off x="1543733" y="487496"/>
              <a:ext cx="881418" cy="1260000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Q3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D79D770E-0DB5-4D7A-8319-63E205EF8CA9}"/>
                </a:ext>
              </a:extLst>
            </p:cNvPr>
            <p:cNvCxnSpPr/>
            <p:nvPr/>
          </p:nvCxnSpPr>
          <p:spPr>
            <a:xfrm>
              <a:off x="1559917" y="1756493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778D8D71-220D-42FC-8D9F-5D8830B5EF40}"/>
              </a:ext>
            </a:extLst>
          </p:cNvPr>
          <p:cNvGrpSpPr/>
          <p:nvPr/>
        </p:nvGrpSpPr>
        <p:grpSpPr>
          <a:xfrm>
            <a:off x="2541527" y="1988323"/>
            <a:ext cx="4046697" cy="288001"/>
            <a:chOff x="2541527" y="1912702"/>
            <a:chExt cx="4046697" cy="288001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4DAD5C2-C009-476D-BFE4-71051561991C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1" name="내용 개체 틀 26">
              <a:extLst>
                <a:ext uri="{FF2B5EF4-FFF2-40B4-BE49-F238E27FC236}">
                  <a16:creationId xmlns:a16="http://schemas.microsoft.com/office/drawing/2014/main" id="{2E74A759-0A53-4C2D-AAF3-62595B3E7D5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!= 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다르다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B313F93B-A030-45E5-A65D-E08F7FE57C7C}"/>
              </a:ext>
            </a:extLst>
          </p:cNvPr>
          <p:cNvGrpSpPr/>
          <p:nvPr/>
        </p:nvGrpSpPr>
        <p:grpSpPr>
          <a:xfrm>
            <a:off x="2541527" y="2371110"/>
            <a:ext cx="4046697" cy="288001"/>
            <a:chOff x="2541527" y="1912702"/>
            <a:chExt cx="4046697" cy="288001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6F47F00-FA4B-44C6-BA84-AB2875108BF6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4" name="내용 개체 틀 26">
              <a:extLst>
                <a:ext uri="{FF2B5EF4-FFF2-40B4-BE49-F238E27FC236}">
                  <a16:creationId xmlns:a16="http://schemas.microsoft.com/office/drawing/2014/main" id="{E094CFDB-C191-4590-AE33-BAA62CEFB34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&lt; 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오른쪽이 크다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C24F62EC-CFD6-473E-881A-16E9E1B0ECC0}"/>
              </a:ext>
            </a:extLst>
          </p:cNvPr>
          <p:cNvGrpSpPr/>
          <p:nvPr/>
        </p:nvGrpSpPr>
        <p:grpSpPr>
          <a:xfrm>
            <a:off x="2541527" y="2753897"/>
            <a:ext cx="4046697" cy="288001"/>
            <a:chOff x="2541527" y="1912702"/>
            <a:chExt cx="4046697" cy="288001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423BF98-9B86-4C47-889B-6B828EF30A06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7" name="내용 개체 틀 26">
              <a:extLst>
                <a:ext uri="{FF2B5EF4-FFF2-40B4-BE49-F238E27FC236}">
                  <a16:creationId xmlns:a16="http://schemas.microsoft.com/office/drawing/2014/main" id="{886DA475-CEB9-42C5-8E43-0CA5C3C0CA3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&lt;= 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오른쪽이 크거나 같다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CD95D9D-A803-41BA-95FF-87DA129E930E}"/>
              </a:ext>
            </a:extLst>
          </p:cNvPr>
          <p:cNvGrpSpPr/>
          <p:nvPr/>
        </p:nvGrpSpPr>
        <p:grpSpPr>
          <a:xfrm>
            <a:off x="2541527" y="1606299"/>
            <a:ext cx="4046697" cy="288001"/>
            <a:chOff x="2541527" y="1912702"/>
            <a:chExt cx="4046697" cy="288001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4413FE2-3519-496C-A8FA-038EDFF07B49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4" name="내용 개체 틀 26">
              <a:extLst>
                <a:ext uri="{FF2B5EF4-FFF2-40B4-BE49-F238E27FC236}">
                  <a16:creationId xmlns:a16="http://schemas.microsoft.com/office/drawing/2014/main" id="{DB2AC666-6AAE-43FF-8817-32F467F79D9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= 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같다</a:t>
              </a: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30100838-9866-4280-BB6C-F6B20C0F7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269" y="1555539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082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endCxn id="10" idx="3"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grpSp>
        <p:nvGrpSpPr>
          <p:cNvPr id="5" name="그룹 4"/>
          <p:cNvGrpSpPr/>
          <p:nvPr/>
        </p:nvGrpSpPr>
        <p:grpSpPr>
          <a:xfrm>
            <a:off x="1543733" y="487496"/>
            <a:ext cx="5044491" cy="967161"/>
            <a:chOff x="1543733" y="487496"/>
            <a:chExt cx="5044491" cy="1268997"/>
          </a:xfrm>
        </p:grpSpPr>
        <p:sp>
          <p:nvSpPr>
            <p:cNvPr id="6" name="직사각형 5"/>
            <p:cNvSpPr/>
            <p:nvPr/>
          </p:nvSpPr>
          <p:spPr bwMode="auto">
            <a:xfrm flipH="1">
              <a:off x="1543733" y="487496"/>
              <a:ext cx="881418" cy="1260000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Q4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1559917" y="1756493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  <p:sp>
        <p:nvSpPr>
          <p:cNvPr id="8" name="직사각형 7"/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541527" y="1605536"/>
            <a:ext cx="4046697" cy="288001"/>
            <a:chOff x="2541527" y="1912702"/>
            <a:chExt cx="4046697" cy="288001"/>
          </a:xfrm>
        </p:grpSpPr>
        <p:sp>
          <p:nvSpPr>
            <p:cNvPr id="12" name="직사각형 11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13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60&lt;= x And x &lt;70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541527" y="1988323"/>
            <a:ext cx="4046697" cy="288001"/>
            <a:chOff x="2541527" y="1912702"/>
            <a:chExt cx="4046697" cy="288001"/>
          </a:xfrm>
        </p:grpSpPr>
        <p:sp>
          <p:nvSpPr>
            <p:cNvPr id="15" name="직사각형 14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16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60&lt;= x AND x &lt;70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541527" y="2371110"/>
            <a:ext cx="4046697" cy="288001"/>
            <a:chOff x="2541527" y="1912702"/>
            <a:chExt cx="4046697" cy="288001"/>
          </a:xfrm>
        </p:grpSpPr>
        <p:sp>
          <p:nvSpPr>
            <p:cNvPr id="18" name="직사각형 17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19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60&lt;= x &amp;&amp; x &lt;70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541527" y="2753897"/>
            <a:ext cx="4046697" cy="288001"/>
            <a:chOff x="2541527" y="1912702"/>
            <a:chExt cx="4046697" cy="288001"/>
          </a:xfrm>
        </p:grpSpPr>
        <p:sp>
          <p:nvSpPr>
            <p:cNvPr id="21" name="직사각형 20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22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60&lt;= x and x &lt;70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E5EF76-31E1-4D11-9609-15438BEA7116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C56565-7300-40DC-B26C-54E372BB07B1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AD457DE-FE23-4127-8925-D2CC7785DC55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7" name="내용 개체 틀 26">
            <a:extLst>
              <a:ext uri="{FF2B5EF4-FFF2-40B4-BE49-F238E27FC236}">
                <a16:creationId xmlns:a16="http://schemas.microsoft.com/office/drawing/2014/main" id="{893E17B2-6FF0-40AC-A8AA-B0F8730716CE}"/>
              </a:ext>
            </a:extLst>
          </p:cNvPr>
          <p:cNvSpPr txBox="1">
            <a:spLocks/>
          </p:cNvSpPr>
          <p:nvPr/>
        </p:nvSpPr>
        <p:spPr bwMode="auto">
          <a:xfrm>
            <a:off x="2451820" y="670362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중 수치표시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60≤ x &lt;70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를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/>
            </a:r>
            <a:b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</a:br>
            <a:r>
              <a:rPr kumimoji="0"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파이썬으로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바르게 표시한 것은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94858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 dirty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18658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4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kumimoji="0" lang="ko-KR" altLang="en-US" sz="4000" b="1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조건문</a:t>
            </a:r>
            <a:endParaRPr kumimoji="0" lang="en-US" altLang="ko-KR" sz="40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8047" y="3921454"/>
            <a:ext cx="51970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if</a:t>
            </a:r>
            <a:r>
              <a:rPr lang="ko-KR" altLang="en-US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조건문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if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조건문의 범위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if</a:t>
            </a:r>
            <a:r>
              <a:rPr lang="ko-KR" altLang="en-US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조건문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예시</a:t>
            </a:r>
          </a:p>
          <a:p>
            <a:pPr algn="l" latinLnBrk="0"/>
            <a:endParaRPr lang="ko-KR" altLang="en-US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7182847"/>
      </p:ext>
    </p:extLst>
  </p:cSld>
  <p:clrMapOvr>
    <a:masterClrMapping/>
  </p:clrMapOvr>
  <p:transition spd="slow"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447136" y="3617579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51689" y="3725607"/>
            <a:ext cx="873462" cy="288000"/>
          </a:xfrm>
          <a:prstGeom prst="rect">
            <a:avLst/>
          </a:prstGeom>
          <a:solidFill>
            <a:srgbClr val="C55A1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정답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51687" y="4077696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해설</a:t>
            </a:r>
          </a:p>
        </p:txBody>
      </p:sp>
      <p:sp>
        <p:nvSpPr>
          <p:cNvPr id="26" name="내용 개체 틀 26"/>
          <p:cNvSpPr txBox="1">
            <a:spLocks/>
          </p:cNvSpPr>
          <p:nvPr/>
        </p:nvSpPr>
        <p:spPr bwMode="auto">
          <a:xfrm>
            <a:off x="2484090" y="4078879"/>
            <a:ext cx="4104134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lvl="0"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파이썬의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 논리 연산자는 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and, or, not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입니다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.</a:t>
            </a:r>
            <a:endParaRPr kumimoji="0"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나눔바른고딕"/>
              <a:ea typeface="나눔바른고딕"/>
            </a:endParaRPr>
          </a:p>
        </p:txBody>
      </p:sp>
      <p:sp>
        <p:nvSpPr>
          <p:cNvPr id="27" name="내용 개체 틀 26"/>
          <p:cNvSpPr txBox="1">
            <a:spLocks/>
          </p:cNvSpPr>
          <p:nvPr/>
        </p:nvSpPr>
        <p:spPr bwMode="auto">
          <a:xfrm>
            <a:off x="2492041" y="3729694"/>
            <a:ext cx="4065922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C55A11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4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55A11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번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C55A11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cxnSp>
        <p:nvCxnSpPr>
          <p:cNvPr id="30" name="직선 연결선 29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1AF5DB6-3463-4D66-BF94-EBF47C06918C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6E1F9F4-0C99-4058-A3D3-F4C5CAB1C23E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0A332F-4D55-4B93-9981-779682109317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3F79F1-3CFB-4C6C-A36E-70E0CAF47C8D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88EF2E-D833-4749-90EA-5C6A0D192D3E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86502F-8379-4391-9F44-944273BBA610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9E4BA33-7026-4EBE-8E76-2D49D2B11F17}"/>
              </a:ext>
            </a:extLst>
          </p:cNvPr>
          <p:cNvGrpSpPr/>
          <p:nvPr/>
        </p:nvGrpSpPr>
        <p:grpSpPr>
          <a:xfrm>
            <a:off x="1543733" y="487496"/>
            <a:ext cx="5044491" cy="967161"/>
            <a:chOff x="1543733" y="487496"/>
            <a:chExt cx="5044491" cy="1268997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4533683-3E72-47EA-9C27-D25B4C9F2729}"/>
                </a:ext>
              </a:extLst>
            </p:cNvPr>
            <p:cNvSpPr/>
            <p:nvPr/>
          </p:nvSpPr>
          <p:spPr bwMode="auto">
            <a:xfrm flipH="1">
              <a:off x="1543733" y="487496"/>
              <a:ext cx="881418" cy="1260000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Q4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7FFF4F15-BBE4-4218-AE93-C052B47B5DF5}"/>
                </a:ext>
              </a:extLst>
            </p:cNvPr>
            <p:cNvCxnSpPr/>
            <p:nvPr/>
          </p:nvCxnSpPr>
          <p:spPr>
            <a:xfrm>
              <a:off x="1559917" y="1756493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3EF055A-D9C3-4429-9F51-EB99068E81E3}"/>
              </a:ext>
            </a:extLst>
          </p:cNvPr>
          <p:cNvGrpSpPr/>
          <p:nvPr/>
        </p:nvGrpSpPr>
        <p:grpSpPr>
          <a:xfrm>
            <a:off x="2541527" y="1605536"/>
            <a:ext cx="4046697" cy="288001"/>
            <a:chOff x="2541527" y="1912702"/>
            <a:chExt cx="4046697" cy="288001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DEA3A5A-C3B5-4762-97F6-B1717FAFF8AF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36" name="내용 개체 틀 26">
              <a:extLst>
                <a:ext uri="{FF2B5EF4-FFF2-40B4-BE49-F238E27FC236}">
                  <a16:creationId xmlns:a16="http://schemas.microsoft.com/office/drawing/2014/main" id="{31A8D89F-D662-4141-9F55-21EB1D4BDB0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60&lt;= x And x &lt;70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1EE1600-77FF-43E1-B6D1-4048C5E51726}"/>
              </a:ext>
            </a:extLst>
          </p:cNvPr>
          <p:cNvGrpSpPr/>
          <p:nvPr/>
        </p:nvGrpSpPr>
        <p:grpSpPr>
          <a:xfrm>
            <a:off x="2541527" y="1988323"/>
            <a:ext cx="4046697" cy="288001"/>
            <a:chOff x="2541527" y="1912702"/>
            <a:chExt cx="4046697" cy="288001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7C6F105-FD0C-4AB3-990F-A1877BDFA691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45" name="내용 개체 틀 26">
              <a:extLst>
                <a:ext uri="{FF2B5EF4-FFF2-40B4-BE49-F238E27FC236}">
                  <a16:creationId xmlns:a16="http://schemas.microsoft.com/office/drawing/2014/main" id="{AB05F989-72A0-4857-85B2-FEC94AFD47C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60&lt;= x AND x &lt;70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F08D558-078F-4138-8330-95F2F015ACB0}"/>
              </a:ext>
            </a:extLst>
          </p:cNvPr>
          <p:cNvGrpSpPr/>
          <p:nvPr/>
        </p:nvGrpSpPr>
        <p:grpSpPr>
          <a:xfrm>
            <a:off x="2541527" y="2371110"/>
            <a:ext cx="4046697" cy="288001"/>
            <a:chOff x="2541527" y="1912702"/>
            <a:chExt cx="4046697" cy="288001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2D7A400-5226-4C85-BBDB-BF3CEA0BC5EA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48" name="내용 개체 틀 26">
              <a:extLst>
                <a:ext uri="{FF2B5EF4-FFF2-40B4-BE49-F238E27FC236}">
                  <a16:creationId xmlns:a16="http://schemas.microsoft.com/office/drawing/2014/main" id="{8EA76E26-D1BD-47C9-B61F-953C0FC1060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60&lt;= x &amp;&amp; x &lt;70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F33456BA-034A-4AD8-A374-EA96497A1111}"/>
              </a:ext>
            </a:extLst>
          </p:cNvPr>
          <p:cNvGrpSpPr/>
          <p:nvPr/>
        </p:nvGrpSpPr>
        <p:grpSpPr>
          <a:xfrm>
            <a:off x="2541527" y="2753897"/>
            <a:ext cx="4046697" cy="288001"/>
            <a:chOff x="2541527" y="1912702"/>
            <a:chExt cx="4046697" cy="288001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2F66EB1-BF10-43F0-8AA8-20E45F690492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56" name="내용 개체 틀 26">
              <a:extLst>
                <a:ext uri="{FF2B5EF4-FFF2-40B4-BE49-F238E27FC236}">
                  <a16:creationId xmlns:a16="http://schemas.microsoft.com/office/drawing/2014/main" id="{AF1FD8C2-6065-45E9-927C-87D330DC2FA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60&lt;= x and x &lt;70</a:t>
              </a:r>
            </a:p>
          </p:txBody>
        </p:sp>
      </p:grpSp>
      <p:sp>
        <p:nvSpPr>
          <p:cNvPr id="69" name="내용 개체 틀 26">
            <a:extLst>
              <a:ext uri="{FF2B5EF4-FFF2-40B4-BE49-F238E27FC236}">
                <a16:creationId xmlns:a16="http://schemas.microsoft.com/office/drawing/2014/main" id="{590AC14B-EE2D-4C3D-B9DE-04BBA5033044}"/>
              </a:ext>
            </a:extLst>
          </p:cNvPr>
          <p:cNvSpPr txBox="1">
            <a:spLocks/>
          </p:cNvSpPr>
          <p:nvPr/>
        </p:nvSpPr>
        <p:spPr bwMode="auto">
          <a:xfrm>
            <a:off x="2451820" y="670362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중 수치표시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60≤ x &lt;70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를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/>
            </a:r>
            <a:b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</a:br>
            <a:r>
              <a:rPr kumimoji="0"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파이썬으로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바르게 표시한 것은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425A5950-968D-470C-857D-597EB398B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269" y="2724971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042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E1B3D88-AD2C-4A13-89E4-9E413075D152}"/>
              </a:ext>
            </a:extLst>
          </p:cNvPr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8" name="직사각형 7"/>
          <p:cNvSpPr/>
          <p:nvPr/>
        </p:nvSpPr>
        <p:spPr>
          <a:xfrm>
            <a:off x="5175720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47972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20224" y="355133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2541527" y="3012795"/>
            <a:ext cx="4046697" cy="288001"/>
            <a:chOff x="2541527" y="1912702"/>
            <a:chExt cx="4046697" cy="288001"/>
          </a:xfrm>
        </p:grpSpPr>
        <p:sp>
          <p:nvSpPr>
            <p:cNvPr id="21" name="직사각형 20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22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notif</a:t>
              </a:r>
              <a:endParaRPr kumimoji="0"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E5EF76-31E1-4D11-9609-15438BEA7116}"/>
              </a:ext>
            </a:extLst>
          </p:cNvPr>
          <p:cNvSpPr/>
          <p:nvPr/>
        </p:nvSpPr>
        <p:spPr>
          <a:xfrm>
            <a:off x="4699628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C56565-7300-40DC-B26C-54E372BB07B1}"/>
              </a:ext>
            </a:extLst>
          </p:cNvPr>
          <p:cNvSpPr/>
          <p:nvPr/>
        </p:nvSpPr>
        <p:spPr>
          <a:xfrm>
            <a:off x="4210373" y="355133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AD457DE-FE23-4127-8925-D2CC7785DC55}"/>
              </a:ext>
            </a:extLst>
          </p:cNvPr>
          <p:cNvSpPr/>
          <p:nvPr/>
        </p:nvSpPr>
        <p:spPr>
          <a:xfrm>
            <a:off x="4221001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830A4FE-4D4B-481C-ADEE-04D44FF96375}"/>
              </a:ext>
            </a:extLst>
          </p:cNvPr>
          <p:cNvGrpSpPr/>
          <p:nvPr/>
        </p:nvGrpSpPr>
        <p:grpSpPr>
          <a:xfrm>
            <a:off x="2541428" y="1870536"/>
            <a:ext cx="4046697" cy="288001"/>
            <a:chOff x="2541527" y="1912702"/>
            <a:chExt cx="4046697" cy="288001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04F8453-FA0B-4748-93DC-89FA1D5D3F9B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31" name="내용 개체 틀 26">
              <a:extLst>
                <a:ext uri="{FF2B5EF4-FFF2-40B4-BE49-F238E27FC236}">
                  <a16:creationId xmlns:a16="http://schemas.microsoft.com/office/drawing/2014/main" id="{1D289CB0-76D0-4C1B-A2B9-9CC06659DDB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elif</a:t>
              </a:r>
              <a:endParaRPr kumimoji="0"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3153871-4A98-4D02-A652-D949F5AF0313}"/>
              </a:ext>
            </a:extLst>
          </p:cNvPr>
          <p:cNvGrpSpPr/>
          <p:nvPr/>
        </p:nvGrpSpPr>
        <p:grpSpPr>
          <a:xfrm>
            <a:off x="2541527" y="2253323"/>
            <a:ext cx="4046697" cy="288001"/>
            <a:chOff x="2541527" y="1912702"/>
            <a:chExt cx="4046697" cy="288001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9CD5B88-7B0D-4405-BA58-C8EC67727CE4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34" name="내용 개체 틀 26">
              <a:extLst>
                <a:ext uri="{FF2B5EF4-FFF2-40B4-BE49-F238E27FC236}">
                  <a16:creationId xmlns:a16="http://schemas.microsoft.com/office/drawing/2014/main" id="{BC518D79-2F79-4E7C-88B6-9BC88E5B4C6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elseif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67E0A6A-8990-4FB7-B8A8-003D0E9CF51D}"/>
              </a:ext>
            </a:extLst>
          </p:cNvPr>
          <p:cNvGrpSpPr/>
          <p:nvPr/>
        </p:nvGrpSpPr>
        <p:grpSpPr>
          <a:xfrm>
            <a:off x="2541527" y="2636110"/>
            <a:ext cx="4046697" cy="288001"/>
            <a:chOff x="2541527" y="1912702"/>
            <a:chExt cx="4046697" cy="288001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7C81675-1D69-4C0C-8FA7-2D41B71504DA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37" name="내용 개체 틀 26">
              <a:extLst>
                <a:ext uri="{FF2B5EF4-FFF2-40B4-BE49-F238E27FC236}">
                  <a16:creationId xmlns:a16="http://schemas.microsoft.com/office/drawing/2014/main" id="{AB72E5C7-0453-43B3-A327-80C22D613F3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else</a:t>
              </a:r>
            </a:p>
          </p:txBody>
        </p:sp>
      </p:grpSp>
      <p:sp>
        <p:nvSpPr>
          <p:cNvPr id="38" name="내용 개체 틀 26">
            <a:extLst>
              <a:ext uri="{FF2B5EF4-FFF2-40B4-BE49-F238E27FC236}">
                <a16:creationId xmlns:a16="http://schemas.microsoft.com/office/drawing/2014/main" id="{7B4FC328-C491-4CEB-964E-EED32DAB7448}"/>
              </a:ext>
            </a:extLst>
          </p:cNvPr>
          <p:cNvSpPr txBox="1">
            <a:spLocks/>
          </p:cNvSpPr>
          <p:nvPr/>
        </p:nvSpPr>
        <p:spPr bwMode="auto">
          <a:xfrm>
            <a:off x="2451820" y="795910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중 </a:t>
            </a:r>
            <a:r>
              <a:rPr kumimoji="0"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파이썬에서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조건이 맞지 않을 때 다른 조건을 비교하기 위하여 사용하는 문장은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BE2BF13-6D36-45B4-BF37-C4CF7F53CDB9}"/>
              </a:ext>
            </a:extLst>
          </p:cNvPr>
          <p:cNvGrpSpPr/>
          <p:nvPr/>
        </p:nvGrpSpPr>
        <p:grpSpPr>
          <a:xfrm>
            <a:off x="1543733" y="487234"/>
            <a:ext cx="5044491" cy="1196340"/>
            <a:chOff x="1543733" y="186794"/>
            <a:chExt cx="5044491" cy="156969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72EA863-D947-4F13-8B24-0B38B22D35C2}"/>
                </a:ext>
              </a:extLst>
            </p:cNvPr>
            <p:cNvSpPr/>
            <p:nvPr/>
          </p:nvSpPr>
          <p:spPr bwMode="auto">
            <a:xfrm flipH="1">
              <a:off x="1543733" y="186794"/>
              <a:ext cx="881418" cy="1569698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Q5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618EB74-0D66-4A97-8708-3D43E5DA35D8}"/>
                </a:ext>
              </a:extLst>
            </p:cNvPr>
            <p:cNvCxnSpPr/>
            <p:nvPr/>
          </p:nvCxnSpPr>
          <p:spPr>
            <a:xfrm>
              <a:off x="1559917" y="1756493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9983106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089E667-2E0F-47EE-8C78-B53EDBDD4626}"/>
              </a:ext>
            </a:extLst>
          </p:cNvPr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23" name="직사각형 22"/>
          <p:cNvSpPr/>
          <p:nvPr/>
        </p:nvSpPr>
        <p:spPr>
          <a:xfrm>
            <a:off x="1447136" y="3617579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51689" y="3725607"/>
            <a:ext cx="873462" cy="288000"/>
          </a:xfrm>
          <a:prstGeom prst="rect">
            <a:avLst/>
          </a:prstGeom>
          <a:solidFill>
            <a:srgbClr val="C55A1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정답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51687" y="4077696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해설</a:t>
            </a:r>
          </a:p>
        </p:txBody>
      </p:sp>
      <p:sp>
        <p:nvSpPr>
          <p:cNvPr id="26" name="내용 개체 틀 26"/>
          <p:cNvSpPr txBox="1">
            <a:spLocks/>
          </p:cNvSpPr>
          <p:nvPr/>
        </p:nvSpPr>
        <p:spPr bwMode="auto">
          <a:xfrm>
            <a:off x="2484090" y="4078879"/>
            <a:ext cx="4104134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lvl="0"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조건이 맞지 않을 때 다른 조건을 비교하기 위하여 </a:t>
            </a:r>
            <a:r>
              <a:rPr kumimoji="0"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elif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를 사용합니다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.</a:t>
            </a:r>
            <a:endParaRPr kumimoji="0"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나눔바른고딕"/>
              <a:ea typeface="나눔바른고딕"/>
            </a:endParaRPr>
          </a:p>
        </p:txBody>
      </p:sp>
      <p:sp>
        <p:nvSpPr>
          <p:cNvPr id="27" name="내용 개체 틀 26"/>
          <p:cNvSpPr txBox="1">
            <a:spLocks/>
          </p:cNvSpPr>
          <p:nvPr/>
        </p:nvSpPr>
        <p:spPr bwMode="auto">
          <a:xfrm>
            <a:off x="2492041" y="3729694"/>
            <a:ext cx="4065922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/>
              <a:defRPr/>
            </a:pPr>
            <a:r>
              <a:rPr kumimoji="0" lang="en-US" altLang="ko-KR" sz="1600" b="1" dirty="0">
                <a:solidFill>
                  <a:srgbClr val="C55A11"/>
                </a:solidFill>
                <a:latin typeface="나눔바른고딕"/>
                <a:ea typeface="나눔바른고딕"/>
              </a:rPr>
              <a:t>1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55A11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번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C55A11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1E93CD1-E771-4548-993F-688645AC5A30}"/>
              </a:ext>
            </a:extLst>
          </p:cNvPr>
          <p:cNvSpPr/>
          <p:nvPr/>
        </p:nvSpPr>
        <p:spPr>
          <a:xfrm>
            <a:off x="5175720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4C9EF67-ED15-4104-94C9-166E9853D602}"/>
              </a:ext>
            </a:extLst>
          </p:cNvPr>
          <p:cNvSpPr/>
          <p:nvPr/>
        </p:nvSpPr>
        <p:spPr>
          <a:xfrm>
            <a:off x="5647972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20E2F2A-FB29-4E11-BD8A-1D1EEF9D9F52}"/>
              </a:ext>
            </a:extLst>
          </p:cNvPr>
          <p:cNvSpPr/>
          <p:nvPr/>
        </p:nvSpPr>
        <p:spPr>
          <a:xfrm>
            <a:off x="6120224" y="355133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F77A36A-14E2-48BE-995A-51113F8CE2E7}"/>
              </a:ext>
            </a:extLst>
          </p:cNvPr>
          <p:cNvSpPr/>
          <p:nvPr/>
        </p:nvSpPr>
        <p:spPr>
          <a:xfrm>
            <a:off x="4699628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CB0BEC9-6226-4A49-954C-EA701CBD7671}"/>
              </a:ext>
            </a:extLst>
          </p:cNvPr>
          <p:cNvSpPr/>
          <p:nvPr/>
        </p:nvSpPr>
        <p:spPr>
          <a:xfrm>
            <a:off x="4210373" y="355133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23DE6F8-B201-41FF-BC46-FF62A653311A}"/>
              </a:ext>
            </a:extLst>
          </p:cNvPr>
          <p:cNvSpPr/>
          <p:nvPr/>
        </p:nvSpPr>
        <p:spPr>
          <a:xfrm>
            <a:off x="4221001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CC1EB73-32D3-4627-B648-DC66D618DCDF}"/>
              </a:ext>
            </a:extLst>
          </p:cNvPr>
          <p:cNvGrpSpPr/>
          <p:nvPr/>
        </p:nvGrpSpPr>
        <p:grpSpPr>
          <a:xfrm>
            <a:off x="2541527" y="3012795"/>
            <a:ext cx="4046697" cy="288001"/>
            <a:chOff x="2541527" y="1912702"/>
            <a:chExt cx="4046697" cy="288001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9319456-12A5-40EA-BF30-9B3F0CB86AB6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37" name="내용 개체 틀 26">
              <a:extLst>
                <a:ext uri="{FF2B5EF4-FFF2-40B4-BE49-F238E27FC236}">
                  <a16:creationId xmlns:a16="http://schemas.microsoft.com/office/drawing/2014/main" id="{DF46FED2-E83A-47C9-B98A-54036E2E097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notif</a:t>
              </a:r>
              <a:endParaRPr kumimoji="0"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D0CF3D1-4542-4E2A-8801-F4D9D35B5E40}"/>
              </a:ext>
            </a:extLst>
          </p:cNvPr>
          <p:cNvGrpSpPr/>
          <p:nvPr/>
        </p:nvGrpSpPr>
        <p:grpSpPr>
          <a:xfrm>
            <a:off x="2541428" y="1870536"/>
            <a:ext cx="4046697" cy="288001"/>
            <a:chOff x="2541527" y="1912702"/>
            <a:chExt cx="4046697" cy="288001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FCC0900-5C18-43C8-A4CB-46EF022392CA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51" name="내용 개체 틀 26">
              <a:extLst>
                <a:ext uri="{FF2B5EF4-FFF2-40B4-BE49-F238E27FC236}">
                  <a16:creationId xmlns:a16="http://schemas.microsoft.com/office/drawing/2014/main" id="{7E51E03A-28E1-47D3-8221-F29331BFBC0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elif</a:t>
              </a:r>
              <a:endParaRPr kumimoji="0"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A5D8B0B4-2B32-4FCF-840C-CB9017749197}"/>
              </a:ext>
            </a:extLst>
          </p:cNvPr>
          <p:cNvGrpSpPr/>
          <p:nvPr/>
        </p:nvGrpSpPr>
        <p:grpSpPr>
          <a:xfrm>
            <a:off x="2541527" y="2253323"/>
            <a:ext cx="4046697" cy="288001"/>
            <a:chOff x="2541527" y="1912702"/>
            <a:chExt cx="4046697" cy="288001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92A4A66C-3717-47DE-8E76-E0A55E2593C2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61" name="내용 개체 틀 26">
              <a:extLst>
                <a:ext uri="{FF2B5EF4-FFF2-40B4-BE49-F238E27FC236}">
                  <a16:creationId xmlns:a16="http://schemas.microsoft.com/office/drawing/2014/main" id="{9B4839F0-BFF0-4B48-BBD9-78E3FE8FB1C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elseif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DC4A4AFA-9E54-4233-B80B-91A09A32F095}"/>
              </a:ext>
            </a:extLst>
          </p:cNvPr>
          <p:cNvGrpSpPr/>
          <p:nvPr/>
        </p:nvGrpSpPr>
        <p:grpSpPr>
          <a:xfrm>
            <a:off x="2541527" y="2636110"/>
            <a:ext cx="4046697" cy="288001"/>
            <a:chOff x="2541527" y="1912702"/>
            <a:chExt cx="4046697" cy="288001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C58C938-C788-40DD-83CB-72CF7A92D903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64" name="내용 개체 틀 26">
              <a:extLst>
                <a:ext uri="{FF2B5EF4-FFF2-40B4-BE49-F238E27FC236}">
                  <a16:creationId xmlns:a16="http://schemas.microsoft.com/office/drawing/2014/main" id="{C45D3E89-B522-4573-A583-9D6ECF5E087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else</a:t>
              </a:r>
            </a:p>
          </p:txBody>
        </p:sp>
      </p:grpSp>
      <p:sp>
        <p:nvSpPr>
          <p:cNvPr id="65" name="내용 개체 틀 26">
            <a:extLst>
              <a:ext uri="{FF2B5EF4-FFF2-40B4-BE49-F238E27FC236}">
                <a16:creationId xmlns:a16="http://schemas.microsoft.com/office/drawing/2014/main" id="{01C108E8-98C9-4AEF-85B5-6472C57309EE}"/>
              </a:ext>
            </a:extLst>
          </p:cNvPr>
          <p:cNvSpPr txBox="1">
            <a:spLocks/>
          </p:cNvSpPr>
          <p:nvPr/>
        </p:nvSpPr>
        <p:spPr bwMode="auto">
          <a:xfrm>
            <a:off x="2451820" y="795910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중 </a:t>
            </a:r>
            <a:r>
              <a:rPr kumimoji="0"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파이썬에서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조건이 맞지 않을 때 다른 조건을 비교하기 위하여 사용하는 문장은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4E1643E9-1BB9-456C-A4DC-CE3B3935D73B}"/>
              </a:ext>
            </a:extLst>
          </p:cNvPr>
          <p:cNvGrpSpPr/>
          <p:nvPr/>
        </p:nvGrpSpPr>
        <p:grpSpPr>
          <a:xfrm>
            <a:off x="1543733" y="487234"/>
            <a:ext cx="5044491" cy="1196340"/>
            <a:chOff x="1543733" y="186794"/>
            <a:chExt cx="5044491" cy="1569699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1541758-6AEA-4907-BB01-58496E81077C}"/>
                </a:ext>
              </a:extLst>
            </p:cNvPr>
            <p:cNvSpPr/>
            <p:nvPr/>
          </p:nvSpPr>
          <p:spPr bwMode="auto">
            <a:xfrm flipH="1">
              <a:off x="1543733" y="186794"/>
              <a:ext cx="881418" cy="1569698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Q5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08CC5BAA-D161-4488-91EA-275F32ED45DA}"/>
                </a:ext>
              </a:extLst>
            </p:cNvPr>
            <p:cNvCxnSpPr/>
            <p:nvPr/>
          </p:nvCxnSpPr>
          <p:spPr>
            <a:xfrm>
              <a:off x="1559917" y="1756493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2D2E466F-5134-4CAE-AA36-2F56B7F5A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269" y="1811816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469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 bwMode="auto">
          <a:xfrm>
            <a:off x="620051" y="883162"/>
            <a:ext cx="5968074" cy="497175"/>
          </a:xfrm>
          <a:prstGeom prst="rect">
            <a:avLst/>
          </a:prstGeom>
          <a:solidFill>
            <a:srgbClr val="E6E6E6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92075" algn="l" defTabSz="1291174" fontAlgn="auto" latinLnBrk="0">
              <a:spcAft>
                <a:spcPts val="0"/>
              </a:spcAft>
            </a:pPr>
            <a:r>
              <a:rPr kumimoji="0" lang="en-US" altLang="ko-KR" sz="2000" b="1" kern="0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kumimoji="0" lang="ko-KR" altLang="en-US" sz="2000" b="1" kern="0" dirty="0" err="1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조건문</a:t>
            </a:r>
            <a:endParaRPr kumimoji="0" lang="ko-KR" altLang="en-US" sz="2000" b="1" kern="0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05454" y="1450595"/>
            <a:ext cx="5874838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조건의 참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거짓에 따라 어떠한 명령을 수행하고자 할 때 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조건문을 사용함</a:t>
            </a: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조건문에서 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:(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콜론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시작하여 칸을 띄는 부분이 명령의 범위임에 주의할 것</a:t>
            </a: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endParaRPr lang="ko-KR" altLang="en-US" sz="1700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3788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 bwMode="auto">
          <a:xfrm>
            <a:off x="620051" y="883162"/>
            <a:ext cx="5968074" cy="497175"/>
          </a:xfrm>
          <a:prstGeom prst="rect">
            <a:avLst/>
          </a:prstGeom>
          <a:solidFill>
            <a:srgbClr val="E6E6E6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92075" algn="l" defTabSz="1291174" fontAlgn="auto" latinLnBrk="0"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비교</a:t>
            </a:r>
            <a:r>
              <a:rPr kumimoji="0" lang="en-US" altLang="ko-KR" sz="2000" b="1" kern="0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sz="2000" b="1" kern="0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논리 연산자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05454" y="1450595"/>
            <a:ext cx="587483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수치의 대소관계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문자나 기타 자료형의 일치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불일치 관계를 표시하는 연산자나 방법</a:t>
            </a: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 수치가 큰가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?,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작은가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 /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문자가 같은가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?, </a:t>
            </a:r>
            <a:r>
              <a:rPr lang="ko-KR" altLang="en-US" sz="17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다른가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?”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같은 표현으로 결과는 참 거짓의 형태로 나옴</a:t>
            </a: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논리 연산자는 </a:t>
            </a:r>
            <a:r>
              <a:rPr lang="ko-KR" altLang="en-US" sz="17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부울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연산자라고도 하며 논리식의 연산을 수행하며 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and, or, not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표기함</a:t>
            </a:r>
          </a:p>
        </p:txBody>
      </p:sp>
    </p:spTree>
    <p:extLst>
      <p:ext uri="{BB962C8B-B14F-4D97-AF65-F5344CB8AC3E}">
        <p14:creationId xmlns:p14="http://schemas.microsoft.com/office/powerpoint/2010/main" val="16014138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 bwMode="auto">
          <a:xfrm>
            <a:off x="620051" y="883162"/>
            <a:ext cx="5968074" cy="497175"/>
          </a:xfrm>
          <a:prstGeom prst="rect">
            <a:avLst/>
          </a:prstGeom>
          <a:solidFill>
            <a:srgbClr val="E6E6E6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92075" algn="l" defTabSz="1291174" fontAlgn="auto" latinLnBrk="0">
              <a:spcAft>
                <a:spcPts val="0"/>
              </a:spcAft>
              <a:defRPr/>
            </a:pPr>
            <a:r>
              <a:rPr kumimoji="0" lang="en-US" altLang="ko-KR" sz="2000" b="1" kern="0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kumimoji="0" lang="ko-KR" altLang="en-US" sz="2000" b="1" kern="0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문의 블록구조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05454" y="1450595"/>
            <a:ext cx="5874838" cy="2077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조건문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7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반복문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등에서 동일한 조건 반복에 따라 수행되는 명령집합을 </a:t>
            </a:r>
            <a:r>
              <a:rPr lang="ko-KR" altLang="en-US" sz="17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블록이라하며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7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파이썬에서는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:(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콜론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칸 띄움으로 블록을 표시함</a:t>
            </a: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조건이 맞지 않을 때 또 다른 조건을 비교하는 경우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7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elif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문을 사용함</a:t>
            </a: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조건문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안에 조건문을 두어 또 다른 조건을 비교하는 경우 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중첩 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문을 사용함</a:t>
            </a:r>
          </a:p>
        </p:txBody>
      </p:sp>
    </p:spTree>
    <p:extLst>
      <p:ext uri="{BB962C8B-B14F-4D97-AF65-F5344CB8AC3E}">
        <p14:creationId xmlns:p14="http://schemas.microsoft.com/office/powerpoint/2010/main" val="127531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if</a:t>
            </a: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조건문</a:t>
            </a:r>
            <a:endParaRPr kumimoji="0" lang="ko-KR" altLang="en-US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C9C9A9-6C3E-4552-B816-2C2A101138F9}"/>
              </a:ext>
            </a:extLst>
          </p:cNvPr>
          <p:cNvSpPr/>
          <p:nvPr/>
        </p:nvSpPr>
        <p:spPr bwMode="auto">
          <a:xfrm>
            <a:off x="1255311" y="700088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조건의 참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거짓에 따라 어떠한 명령을 수행하고자 할 때 사용함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21C5446-855C-4B2B-A8FB-8B349AC29FA9}"/>
              </a:ext>
            </a:extLst>
          </p:cNvPr>
          <p:cNvGrpSpPr/>
          <p:nvPr/>
        </p:nvGrpSpPr>
        <p:grpSpPr>
          <a:xfrm>
            <a:off x="719572" y="700088"/>
            <a:ext cx="507705" cy="732091"/>
            <a:chOff x="593089" y="2787774"/>
            <a:chExt cx="507705" cy="73209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8F2D993-C6C7-4D7B-9DF1-24F436D1A13C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D80256C-65FB-4E11-993A-B70709C4A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EFB8D33-088C-4AB3-8E55-B15B22B4820A}"/>
              </a:ext>
            </a:extLst>
          </p:cNvPr>
          <p:cNvSpPr/>
          <p:nvPr/>
        </p:nvSpPr>
        <p:spPr bwMode="auto">
          <a:xfrm>
            <a:off x="1255311" y="1628557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변수에 값이나 함수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추후 배움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결과값들이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 진행에 따라 여러 값들을 가지게 됨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kumimoji="0" lang="ko-KR" altLang="en-US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CA906BF-EECE-42F7-8ED4-5DE7692F8820}"/>
              </a:ext>
            </a:extLst>
          </p:cNvPr>
          <p:cNvGrpSpPr/>
          <p:nvPr/>
        </p:nvGrpSpPr>
        <p:grpSpPr>
          <a:xfrm>
            <a:off x="719572" y="1628557"/>
            <a:ext cx="507705" cy="732091"/>
            <a:chOff x="593089" y="2787774"/>
            <a:chExt cx="507705" cy="732091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C6F8738-BE7C-47DC-B2E1-41D28CC5412E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A78B11F-84D1-4EED-A3B6-965229117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sp>
        <p:nvSpPr>
          <p:cNvPr id="32" name="위로 굽은 화살표 22">
            <a:extLst>
              <a:ext uri="{FF2B5EF4-FFF2-40B4-BE49-F238E27FC236}">
                <a16:creationId xmlns:a16="http://schemas.microsoft.com/office/drawing/2014/main" id="{F58729C2-DC76-44AB-9FD0-F4FA773E8CC3}"/>
              </a:ext>
            </a:extLst>
          </p:cNvPr>
          <p:cNvSpPr/>
          <p:nvPr/>
        </p:nvSpPr>
        <p:spPr bwMode="auto">
          <a:xfrm rot="5400000">
            <a:off x="1393460" y="2366846"/>
            <a:ext cx="382966" cy="360040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6730B96-FE94-4E26-8A14-89457494C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9306" y="2443028"/>
            <a:ext cx="4777899" cy="392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 anchor="ctr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그러한 값의 따라서 수행하는 명령을 각각 지정함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E0D1C5B-E071-472F-9EC9-2D9D20DB8DD5}"/>
              </a:ext>
            </a:extLst>
          </p:cNvPr>
          <p:cNvGrpSpPr/>
          <p:nvPr/>
        </p:nvGrpSpPr>
        <p:grpSpPr>
          <a:xfrm>
            <a:off x="702525" y="2832991"/>
            <a:ext cx="5890480" cy="856936"/>
            <a:chOff x="702525" y="2832991"/>
            <a:chExt cx="5890480" cy="85693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2CA5E1B-5012-42C3-BA4B-3860ED5E81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832991"/>
              <a:ext cx="5890479" cy="28269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A5FBFD6-A09C-4388-B1CD-7FBCBD1EA7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3115682"/>
              <a:ext cx="5890479" cy="449263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E7D1B2E-2025-4C33-AA25-DDEB83B17A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3514635"/>
              <a:ext cx="5890479" cy="105243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EEABBDB-C462-49B6-B712-B67DAB0A553F}"/>
                </a:ext>
              </a:extLst>
            </p:cNvPr>
            <p:cNvSpPr/>
            <p:nvPr/>
          </p:nvSpPr>
          <p:spPr bwMode="auto">
            <a:xfrm>
              <a:off x="702525" y="3030018"/>
              <a:ext cx="5753933" cy="6599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680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 latinLnBrk="0"/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if </a:t>
              </a:r>
              <a:r>
                <a:rPr lang="ko-KR" altLang="en-US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조건</a:t>
              </a:r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:</a:t>
              </a:r>
            </a:p>
            <a:p>
              <a:pPr algn="l" latinLnBrk="0"/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   </a:t>
              </a:r>
              <a:r>
                <a:rPr lang="ko-KR" altLang="en-US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명령</a:t>
              </a:r>
              <a:endPara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557E6D-A8B9-4D26-856F-94E6D6351A5A}"/>
              </a:ext>
            </a:extLst>
          </p:cNvPr>
          <p:cNvGrpSpPr/>
          <p:nvPr/>
        </p:nvGrpSpPr>
        <p:grpSpPr>
          <a:xfrm>
            <a:off x="702525" y="3710533"/>
            <a:ext cx="5890480" cy="1265994"/>
            <a:chOff x="702525" y="3793657"/>
            <a:chExt cx="5890480" cy="1265994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C46D0229-2A02-4DE7-B2D4-B3521950B8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3793657"/>
              <a:ext cx="5890479" cy="282691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558DBD6-C3D5-4156-9BE4-7257B92416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4076348"/>
              <a:ext cx="5890479" cy="874994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68C0C960-D37F-41DE-9F39-FA4B977CE9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4954408"/>
              <a:ext cx="5890479" cy="105243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DEF2525-BC12-4C74-A274-0B6612F455EE}"/>
                </a:ext>
              </a:extLst>
            </p:cNvPr>
            <p:cNvSpPr/>
            <p:nvPr/>
          </p:nvSpPr>
          <p:spPr bwMode="auto">
            <a:xfrm>
              <a:off x="702525" y="3990680"/>
              <a:ext cx="5753933" cy="6599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680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 latinLnBrk="0"/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if </a:t>
              </a:r>
              <a:r>
                <a:rPr lang="ko-KR" altLang="en-US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조건</a:t>
              </a:r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:</a:t>
              </a:r>
            </a:p>
            <a:p>
              <a:pPr algn="l" latinLnBrk="0"/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   </a:t>
              </a:r>
              <a:r>
                <a:rPr lang="ko-KR" altLang="en-US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명령</a:t>
              </a:r>
              <a:endPara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endParaRPr>
            </a:p>
            <a:p>
              <a:pPr algn="l" latinLnBrk="0"/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else:</a:t>
              </a:r>
            </a:p>
            <a:p>
              <a:pPr algn="l" latinLnBrk="0"/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   </a:t>
              </a:r>
              <a:r>
                <a:rPr lang="ko-KR" altLang="en-US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명령</a:t>
              </a:r>
              <a:endPara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8673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if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조건문의 범위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105466E-0FC9-4719-B81A-E6CE388C74C6}"/>
              </a:ext>
            </a:extLst>
          </p:cNvPr>
          <p:cNvGrpSpPr/>
          <p:nvPr/>
        </p:nvGrpSpPr>
        <p:grpSpPr>
          <a:xfrm>
            <a:off x="702526" y="1090613"/>
            <a:ext cx="5890479" cy="1350987"/>
            <a:chOff x="702526" y="2051169"/>
            <a:chExt cx="5890479" cy="2314170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7047DA3-F34E-4452-A213-C752DFBD52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512BFA5E-A043-42A7-8F13-1640B7BA05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1649659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DBE04DDC-4765-4995-B5EA-3AA771A805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4185063"/>
              <a:ext cx="5890479" cy="180276"/>
            </a:xfrm>
            <a:prstGeom prst="rect">
              <a:avLst/>
            </a:prstGeom>
          </p:spPr>
        </p:pic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890D38A-E6F2-448D-A45C-2ECDD54647D4}"/>
              </a:ext>
            </a:extLst>
          </p:cNvPr>
          <p:cNvSpPr/>
          <p:nvPr/>
        </p:nvSpPr>
        <p:spPr bwMode="auto">
          <a:xfrm>
            <a:off x="702525" y="1287636"/>
            <a:ext cx="5753933" cy="769583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if 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조건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: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명령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1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명령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2</a:t>
            </a:r>
          </a:p>
          <a:p>
            <a:pPr algn="l" latinLnBrk="0"/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명령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3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E679B42-E336-42D2-A650-45BE997B9274}"/>
              </a:ext>
            </a:extLst>
          </p:cNvPr>
          <p:cNvGrpSpPr/>
          <p:nvPr/>
        </p:nvGrpSpPr>
        <p:grpSpPr>
          <a:xfrm>
            <a:off x="702526" y="2971982"/>
            <a:ext cx="5890479" cy="1906153"/>
            <a:chOff x="702526" y="2051169"/>
            <a:chExt cx="5890479" cy="3265141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03E07D48-3745-42CC-955E-A1E537EA09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75819474-8754-4489-937A-78BF7F3E2E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2600630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18D7460-B4D1-4696-91B3-44614E11B7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5136034"/>
              <a:ext cx="5890479" cy="180276"/>
            </a:xfrm>
            <a:prstGeom prst="rect">
              <a:avLst/>
            </a:prstGeom>
          </p:spPr>
        </p:pic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1B1CC63-80BA-4C39-973F-9D3D897A9B12}"/>
              </a:ext>
            </a:extLst>
          </p:cNvPr>
          <p:cNvSpPr/>
          <p:nvPr/>
        </p:nvSpPr>
        <p:spPr bwMode="auto">
          <a:xfrm>
            <a:off x="702525" y="3169005"/>
            <a:ext cx="5753933" cy="769583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if 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조건</a:t>
            </a:r>
            <a:endParaRPr lang="en-US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{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명령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1;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명령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2;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}</a:t>
            </a:r>
          </a:p>
          <a:p>
            <a:pPr algn="l" latinLnBrk="0"/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명령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3;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5972C03-E47B-4457-8673-721654BA8CEE}"/>
              </a:ext>
            </a:extLst>
          </p:cNvPr>
          <p:cNvSpPr/>
          <p:nvPr/>
        </p:nvSpPr>
        <p:spPr bwMode="auto">
          <a:xfrm>
            <a:off x="719137" y="707508"/>
            <a:ext cx="1810053" cy="394405"/>
          </a:xfrm>
          <a:prstGeom prst="rect">
            <a:avLst/>
          </a:prstGeom>
          <a:solidFill>
            <a:srgbClr val="005A7E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6666"/>
              </a:buClr>
            </a:pPr>
            <a:r>
              <a:rPr lang="ko-KR" altLang="en-US" b="1" spc="-1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endParaRPr lang="ko-KR" altLang="en-US" b="1" spc="-1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69CD3C1-0853-4766-BA40-5DDEC3122DB9}"/>
              </a:ext>
            </a:extLst>
          </p:cNvPr>
          <p:cNvSpPr/>
          <p:nvPr/>
        </p:nvSpPr>
        <p:spPr>
          <a:xfrm>
            <a:off x="2251451" y="1345383"/>
            <a:ext cx="40985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0488" lvl="0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defRPr/>
            </a:pPr>
            <a:r>
              <a:rPr kumimoji="0" lang="ko-KR" altLang="en-US" sz="1600" b="1" kern="0" dirty="0" err="1">
                <a:solidFill>
                  <a:srgbClr val="CC6600"/>
                </a:solidFill>
                <a:latin typeface="나눔바른고딕"/>
                <a:ea typeface="나눔바른고딕"/>
              </a:rPr>
              <a:t>파이썬에서는</a:t>
            </a:r>
            <a:r>
              <a:rPr kumimoji="0" lang="ko-KR" altLang="en-US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 </a:t>
            </a:r>
            <a:r>
              <a:rPr kumimoji="0" lang="en-US" altLang="ko-KR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:(</a:t>
            </a:r>
            <a:r>
              <a:rPr kumimoji="0" lang="ko-KR" altLang="en-US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콜론</a:t>
            </a:r>
            <a:r>
              <a:rPr kumimoji="0" lang="en-US" altLang="ko-KR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)</a:t>
            </a:r>
            <a:r>
              <a:rPr kumimoji="0" lang="ko-KR" altLang="en-US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으로 시작하여 칸을 띄는 부분이 명령의 범위임에 주의할 것</a:t>
            </a:r>
            <a:endParaRPr kumimoji="0" lang="en-US" altLang="ko-KR" sz="1600" b="1" kern="0" dirty="0">
              <a:solidFill>
                <a:srgbClr val="CC6600"/>
              </a:solidFill>
              <a:latin typeface="나눔바른고딕"/>
              <a:ea typeface="나눔바른고딕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D98DB0-1F36-4BD7-B803-95089CC0BD1A}"/>
              </a:ext>
            </a:extLst>
          </p:cNvPr>
          <p:cNvCxnSpPr>
            <a:cxnSpLocks/>
          </p:cNvCxnSpPr>
          <p:nvPr/>
        </p:nvCxnSpPr>
        <p:spPr bwMode="auto">
          <a:xfrm>
            <a:off x="1818640" y="1492545"/>
            <a:ext cx="515800" cy="0"/>
          </a:xfrm>
          <a:prstGeom prst="straightConnector1">
            <a:avLst/>
          </a:prstGeom>
          <a:noFill/>
          <a:ln w="38100" cap="flat" cmpd="sng" algn="ctr">
            <a:solidFill>
              <a:srgbClr val="CC66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ABE84D7-5509-41F1-851D-C6FEBCD7536D}"/>
              </a:ext>
            </a:extLst>
          </p:cNvPr>
          <p:cNvSpPr/>
          <p:nvPr/>
        </p:nvSpPr>
        <p:spPr bwMode="auto">
          <a:xfrm>
            <a:off x="719137" y="2587101"/>
            <a:ext cx="1810053" cy="394405"/>
          </a:xfrm>
          <a:prstGeom prst="rect">
            <a:avLst/>
          </a:prstGeom>
          <a:solidFill>
            <a:srgbClr val="005A7E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6666"/>
              </a:buClr>
            </a:pPr>
            <a:r>
              <a:rPr lang="ko-KR" altLang="en-US" b="1" spc="-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언어</a:t>
            </a:r>
            <a:r>
              <a:rPr lang="en-US" altLang="ko-KR" b="1" spc="-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(c, java)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18956CE-C521-485E-9ED6-EBD069CD962C}"/>
              </a:ext>
            </a:extLst>
          </p:cNvPr>
          <p:cNvSpPr/>
          <p:nvPr/>
        </p:nvSpPr>
        <p:spPr>
          <a:xfrm>
            <a:off x="1520826" y="1324093"/>
            <a:ext cx="135254" cy="28269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30BBD8A-3331-45B5-83E4-4E352577207C}"/>
              </a:ext>
            </a:extLst>
          </p:cNvPr>
          <p:cNvSpPr/>
          <p:nvPr/>
        </p:nvSpPr>
        <p:spPr>
          <a:xfrm>
            <a:off x="826136" y="1610016"/>
            <a:ext cx="271144" cy="4079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B14E08F-D4DF-4838-921E-0088FBCE0A3D}"/>
              </a:ext>
            </a:extLst>
          </p:cNvPr>
          <p:cNvSpPr/>
          <p:nvPr/>
        </p:nvSpPr>
        <p:spPr>
          <a:xfrm>
            <a:off x="2251451" y="3441036"/>
            <a:ext cx="40985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0488" lvl="0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defRPr/>
            </a:pPr>
            <a:r>
              <a:rPr kumimoji="0" lang="ko-KR" altLang="en-US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다른 프로그래밍 언어에서는 </a:t>
            </a:r>
            <a:r>
              <a:rPr kumimoji="0" lang="en-US" altLang="ko-KR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{}(</a:t>
            </a:r>
            <a:r>
              <a:rPr kumimoji="0" lang="ko-KR" altLang="en-US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대괄호</a:t>
            </a:r>
            <a:r>
              <a:rPr kumimoji="0" lang="en-US" altLang="ko-KR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)</a:t>
            </a:r>
            <a:r>
              <a:rPr kumimoji="0" lang="ko-KR" altLang="en-US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가 사용되는 경우가 많음</a:t>
            </a:r>
            <a:endParaRPr kumimoji="0" lang="en-US" altLang="ko-KR" sz="1600" b="1" kern="0" dirty="0">
              <a:solidFill>
                <a:srgbClr val="CC6600"/>
              </a:solidFill>
              <a:latin typeface="나눔바른고딕"/>
              <a:ea typeface="나눔바른고딕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47EEBED-FC60-4E2E-A58D-877E5F283E9E}"/>
              </a:ext>
            </a:extLst>
          </p:cNvPr>
          <p:cNvCxnSpPr>
            <a:cxnSpLocks/>
          </p:cNvCxnSpPr>
          <p:nvPr/>
        </p:nvCxnSpPr>
        <p:spPr bwMode="auto">
          <a:xfrm>
            <a:off x="1097280" y="3597723"/>
            <a:ext cx="1237160" cy="0"/>
          </a:xfrm>
          <a:prstGeom prst="straightConnector1">
            <a:avLst/>
          </a:prstGeom>
          <a:noFill/>
          <a:ln w="38100" cap="flat" cmpd="sng" algn="ctr">
            <a:solidFill>
              <a:srgbClr val="CC66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5DCB5D1-430D-4EF1-A9B3-1DDF982CA1D8}"/>
              </a:ext>
            </a:extLst>
          </p:cNvPr>
          <p:cNvSpPr/>
          <p:nvPr/>
        </p:nvSpPr>
        <p:spPr>
          <a:xfrm>
            <a:off x="795656" y="3458167"/>
            <a:ext cx="145414" cy="27692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B62D70D-A043-4F06-ABEC-93848FBD6E52}"/>
              </a:ext>
            </a:extLst>
          </p:cNvPr>
          <p:cNvSpPr/>
          <p:nvPr/>
        </p:nvSpPr>
        <p:spPr>
          <a:xfrm>
            <a:off x="795656" y="4181464"/>
            <a:ext cx="145414" cy="27692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108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if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조건문의 범위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105466E-0FC9-4719-B81A-E6CE388C74C6}"/>
              </a:ext>
            </a:extLst>
          </p:cNvPr>
          <p:cNvGrpSpPr/>
          <p:nvPr/>
        </p:nvGrpSpPr>
        <p:grpSpPr>
          <a:xfrm>
            <a:off x="702526" y="1090613"/>
            <a:ext cx="5890479" cy="1350987"/>
            <a:chOff x="702526" y="2051169"/>
            <a:chExt cx="5890479" cy="2314170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7047DA3-F34E-4452-A213-C752DFBD52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512BFA5E-A043-42A7-8F13-1640B7BA05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1649659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DBE04DDC-4765-4995-B5EA-3AA771A805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4185063"/>
              <a:ext cx="5890479" cy="180276"/>
            </a:xfrm>
            <a:prstGeom prst="rect">
              <a:avLst/>
            </a:prstGeom>
          </p:spPr>
        </p:pic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890D38A-E6F2-448D-A45C-2ECDD54647D4}"/>
              </a:ext>
            </a:extLst>
          </p:cNvPr>
          <p:cNvSpPr/>
          <p:nvPr/>
        </p:nvSpPr>
        <p:spPr bwMode="auto">
          <a:xfrm>
            <a:off x="702525" y="1287636"/>
            <a:ext cx="5753933" cy="769583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if 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조건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: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명령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1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명령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2</a:t>
            </a:r>
          </a:p>
          <a:p>
            <a:pPr algn="l" latinLnBrk="0"/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명령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5972C03-E47B-4457-8673-721654BA8CEE}"/>
              </a:ext>
            </a:extLst>
          </p:cNvPr>
          <p:cNvSpPr/>
          <p:nvPr/>
        </p:nvSpPr>
        <p:spPr bwMode="auto">
          <a:xfrm>
            <a:off x="719138" y="707508"/>
            <a:ext cx="1810800" cy="394405"/>
          </a:xfrm>
          <a:prstGeom prst="rect">
            <a:avLst/>
          </a:prstGeom>
          <a:solidFill>
            <a:srgbClr val="005A7E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6666"/>
              </a:buClr>
            </a:pPr>
            <a:r>
              <a:rPr lang="ko-KR" altLang="en-US" b="1" spc="-1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endParaRPr lang="ko-KR" altLang="en-US" b="1" spc="-1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80299FC-15D8-442E-9B25-472361F8F998}"/>
              </a:ext>
            </a:extLst>
          </p:cNvPr>
          <p:cNvSpPr/>
          <p:nvPr/>
        </p:nvSpPr>
        <p:spPr bwMode="auto">
          <a:xfrm>
            <a:off x="728663" y="3628030"/>
            <a:ext cx="1132470" cy="229596"/>
          </a:xfrm>
          <a:prstGeom prst="rect">
            <a:avLst/>
          </a:prstGeom>
          <a:noFill/>
          <a:ln w="19050" cap="flat" cmpd="sng" algn="ctr">
            <a:solidFill>
              <a:srgbClr val="CC6600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000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>
                <a:solidFill>
                  <a:srgbClr val="C00000"/>
                </a:solidFill>
                <a:latin typeface="+mn-ea"/>
                <a:ea typeface="+mn-ea"/>
              </a:rPr>
              <a:t>명령</a:t>
            </a:r>
            <a:r>
              <a:rPr kumimoji="0" lang="en-US" altLang="ko-KR" sz="1600" b="1" kern="0" dirty="0">
                <a:solidFill>
                  <a:srgbClr val="C00000"/>
                </a:solidFill>
                <a:latin typeface="+mn-ea"/>
                <a:ea typeface="+mn-ea"/>
              </a:rPr>
              <a:t>1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0047A7C-D089-4CE8-BD11-47DF9BAF482D}"/>
              </a:ext>
            </a:extLst>
          </p:cNvPr>
          <p:cNvSpPr/>
          <p:nvPr/>
        </p:nvSpPr>
        <p:spPr bwMode="auto">
          <a:xfrm>
            <a:off x="728663" y="4091590"/>
            <a:ext cx="1132470" cy="229596"/>
          </a:xfrm>
          <a:prstGeom prst="rect">
            <a:avLst/>
          </a:prstGeom>
          <a:noFill/>
          <a:ln w="19050" cap="flat" cmpd="sng" algn="ctr">
            <a:solidFill>
              <a:srgbClr val="CC6600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000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>
                <a:solidFill>
                  <a:srgbClr val="C00000"/>
                </a:solidFill>
                <a:latin typeface="+mn-ea"/>
                <a:ea typeface="+mn-ea"/>
              </a:rPr>
              <a:t>명령</a:t>
            </a:r>
            <a:r>
              <a:rPr kumimoji="0" lang="en-US" altLang="ko-KR" sz="1600" b="1" kern="0" dirty="0">
                <a:solidFill>
                  <a:srgbClr val="C00000"/>
                </a:solidFill>
                <a:latin typeface="+mn-ea"/>
                <a:ea typeface="+mn-ea"/>
              </a:rPr>
              <a:t>2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B272645-1302-47F9-8338-532E24BB6EFB}"/>
              </a:ext>
            </a:extLst>
          </p:cNvPr>
          <p:cNvSpPr/>
          <p:nvPr/>
        </p:nvSpPr>
        <p:spPr bwMode="auto">
          <a:xfrm>
            <a:off x="728663" y="4542138"/>
            <a:ext cx="1132470" cy="229596"/>
          </a:xfrm>
          <a:prstGeom prst="rect">
            <a:avLst/>
          </a:prstGeom>
          <a:noFill/>
          <a:ln w="19050" cap="flat" cmpd="sng" algn="ctr">
            <a:solidFill>
              <a:srgbClr val="CC6600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000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>
                <a:solidFill>
                  <a:srgbClr val="C00000"/>
                </a:solidFill>
                <a:latin typeface="+mn-ea"/>
                <a:ea typeface="+mn-ea"/>
              </a:rPr>
              <a:t>명령</a:t>
            </a:r>
            <a:r>
              <a:rPr kumimoji="0" lang="en-US" altLang="ko-KR" sz="1600" b="1" kern="0" dirty="0">
                <a:solidFill>
                  <a:srgbClr val="C00000"/>
                </a:solidFill>
                <a:latin typeface="+mn-ea"/>
                <a:ea typeface="+mn-ea"/>
              </a:rPr>
              <a:t>3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A94C50C-4088-48FE-81E1-8CD854183957}"/>
              </a:ext>
            </a:extLst>
          </p:cNvPr>
          <p:cNvSpPr/>
          <p:nvPr/>
        </p:nvSpPr>
        <p:spPr bwMode="auto">
          <a:xfrm>
            <a:off x="719138" y="2670724"/>
            <a:ext cx="1141995" cy="22959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  <a:effectLst>
            <a:innerShdw blurRad="25400" dist="12700" dir="14400000">
              <a:prstClr val="black">
                <a:alpha val="7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6666"/>
              </a:buClr>
            </a:pPr>
            <a:r>
              <a:rPr lang="ko-KR" altLang="en-US" sz="1600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시작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7AE9F75-9163-4CA3-97E5-8258D78A6DB6}"/>
              </a:ext>
            </a:extLst>
          </p:cNvPr>
          <p:cNvSpPr/>
          <p:nvPr/>
        </p:nvSpPr>
        <p:spPr bwMode="auto">
          <a:xfrm>
            <a:off x="724540" y="3102484"/>
            <a:ext cx="1132470" cy="328570"/>
          </a:xfrm>
          <a:prstGeom prst="diamond">
            <a:avLst/>
          </a:prstGeom>
          <a:noFill/>
          <a:ln w="19050">
            <a:solidFill>
              <a:schemeClr val="accent1"/>
            </a:solidFill>
          </a:ln>
          <a:effectLst>
            <a:innerShdw blurRad="25400" dist="12700" dir="14400000">
              <a:prstClr val="black">
                <a:alpha val="7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6666"/>
              </a:buClr>
            </a:pPr>
            <a:r>
              <a:rPr lang="ko-KR" altLang="en-US" sz="1600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조건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A30F206-F3CD-4715-97CB-61C81672D615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 bwMode="auto">
          <a:xfrm>
            <a:off x="1290136" y="2900320"/>
            <a:ext cx="639" cy="202164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1904748-49DF-4F50-A3AF-2F71FD538386}"/>
              </a:ext>
            </a:extLst>
          </p:cNvPr>
          <p:cNvCxnSpPr>
            <a:cxnSpLocks/>
          </p:cNvCxnSpPr>
          <p:nvPr/>
        </p:nvCxnSpPr>
        <p:spPr bwMode="auto">
          <a:xfrm>
            <a:off x="1290136" y="3436198"/>
            <a:ext cx="639" cy="202164"/>
          </a:xfrm>
          <a:prstGeom prst="straightConnector1">
            <a:avLst/>
          </a:prstGeom>
          <a:noFill/>
          <a:ln w="19050" cap="flat" cmpd="sng" algn="ctr">
            <a:solidFill>
              <a:srgbClr val="CC66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6EAE808-01E1-4F29-9D03-41C3E2461BD7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 bwMode="auto">
          <a:xfrm>
            <a:off x="1294898" y="3857626"/>
            <a:ext cx="0" cy="233964"/>
          </a:xfrm>
          <a:prstGeom prst="straightConnector1">
            <a:avLst/>
          </a:prstGeom>
          <a:noFill/>
          <a:ln w="19050" cap="flat" cmpd="sng" algn="ctr">
            <a:solidFill>
              <a:srgbClr val="CC66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4D294CE-3ED5-4972-BACD-01C6320DFD1A}"/>
              </a:ext>
            </a:extLst>
          </p:cNvPr>
          <p:cNvCxnSpPr>
            <a:cxnSpLocks/>
            <a:endCxn id="56" idx="0"/>
          </p:cNvCxnSpPr>
          <p:nvPr/>
        </p:nvCxnSpPr>
        <p:spPr bwMode="auto">
          <a:xfrm>
            <a:off x="1294898" y="4318262"/>
            <a:ext cx="0" cy="223876"/>
          </a:xfrm>
          <a:prstGeom prst="straightConnector1">
            <a:avLst/>
          </a:prstGeom>
          <a:noFill/>
          <a:ln w="19050" cap="flat" cmpd="sng" algn="ctr">
            <a:solidFill>
              <a:srgbClr val="CC66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8CEDEDA7-527B-4419-AD4C-398FACF0B875}"/>
              </a:ext>
            </a:extLst>
          </p:cNvPr>
          <p:cNvCxnSpPr>
            <a:cxnSpLocks/>
            <a:stCxn id="4" idx="3"/>
          </p:cNvCxnSpPr>
          <p:nvPr/>
        </p:nvCxnSpPr>
        <p:spPr bwMode="auto">
          <a:xfrm flipH="1">
            <a:off x="1290136" y="3266769"/>
            <a:ext cx="566874" cy="1141977"/>
          </a:xfrm>
          <a:prstGeom prst="bentConnector3">
            <a:avLst>
              <a:gd name="adj1" fmla="val -40326"/>
            </a:avLst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9008CA0-8408-4C9A-AC39-2BC913B764C5}"/>
              </a:ext>
            </a:extLst>
          </p:cNvPr>
          <p:cNvSpPr/>
          <p:nvPr/>
        </p:nvSpPr>
        <p:spPr>
          <a:xfrm>
            <a:off x="1748123" y="2948595"/>
            <a:ext cx="6270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6666"/>
              </a:buClr>
            </a:pPr>
            <a:r>
              <a:rPr lang="ko-KR" altLang="en-US" sz="1400" b="1" spc="-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아니오</a:t>
            </a:r>
            <a:endParaRPr lang="ko-KR" altLang="en-US" sz="1400" b="1" spc="-100" dirty="0">
              <a:solidFill>
                <a:prstClr val="black">
                  <a:lumMod val="75000"/>
                  <a:lumOff val="25000"/>
                </a:prstClr>
              </a:solidFill>
              <a:latin typeface="나눔바른고딕"/>
              <a:ea typeface="나눔바른고딕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E49B3BD-F941-496B-9974-FAEBBD09D6DD}"/>
              </a:ext>
            </a:extLst>
          </p:cNvPr>
          <p:cNvSpPr/>
          <p:nvPr/>
        </p:nvSpPr>
        <p:spPr>
          <a:xfrm>
            <a:off x="1300451" y="3360705"/>
            <a:ext cx="3321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6666"/>
              </a:buClr>
            </a:pPr>
            <a:r>
              <a:rPr lang="ko-KR" altLang="en-US" sz="1400" b="1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예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A33DEB3-7ED6-4E5C-8519-952BA21B8406}"/>
              </a:ext>
            </a:extLst>
          </p:cNvPr>
          <p:cNvSpPr/>
          <p:nvPr/>
        </p:nvSpPr>
        <p:spPr>
          <a:xfrm>
            <a:off x="2251451" y="1664762"/>
            <a:ext cx="40985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0488" lvl="0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defRPr/>
            </a:pPr>
            <a:r>
              <a:rPr kumimoji="0" lang="en-US" altLang="ko-KR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if</a:t>
            </a:r>
            <a:r>
              <a:rPr kumimoji="0" lang="ko-KR" altLang="en-US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문에 조건이 맞으면 수행하는 명령</a:t>
            </a:r>
            <a:endParaRPr kumimoji="0" lang="en-US" altLang="ko-KR" sz="1600" b="1" kern="0" dirty="0">
              <a:solidFill>
                <a:srgbClr val="CC6600"/>
              </a:solidFill>
              <a:latin typeface="나눔바른고딕"/>
              <a:ea typeface="나눔바른고딕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E8168C8-5599-4CEE-888A-4CD13492CFEA}"/>
              </a:ext>
            </a:extLst>
          </p:cNvPr>
          <p:cNvCxnSpPr>
            <a:cxnSpLocks/>
          </p:cNvCxnSpPr>
          <p:nvPr/>
        </p:nvCxnSpPr>
        <p:spPr bwMode="auto">
          <a:xfrm>
            <a:off x="1748123" y="1811924"/>
            <a:ext cx="586317" cy="0"/>
          </a:xfrm>
          <a:prstGeom prst="straightConnector1">
            <a:avLst/>
          </a:prstGeom>
          <a:noFill/>
          <a:ln w="38100" cap="flat" cmpd="sng" algn="ctr">
            <a:solidFill>
              <a:srgbClr val="CC66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53CB56B-B818-424E-A5F1-7397C46C8DD7}"/>
              </a:ext>
            </a:extLst>
          </p:cNvPr>
          <p:cNvSpPr/>
          <p:nvPr/>
        </p:nvSpPr>
        <p:spPr>
          <a:xfrm>
            <a:off x="1120141" y="1602395"/>
            <a:ext cx="536540" cy="43065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BD69D13-3644-48B9-8D21-0CE982D61EBB}"/>
              </a:ext>
            </a:extLst>
          </p:cNvPr>
          <p:cNvSpPr/>
          <p:nvPr/>
        </p:nvSpPr>
        <p:spPr>
          <a:xfrm>
            <a:off x="786771" y="2082454"/>
            <a:ext cx="536540" cy="20873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17D4896-662E-4EFF-AB58-1BD4928C4B8F}"/>
              </a:ext>
            </a:extLst>
          </p:cNvPr>
          <p:cNvSpPr/>
          <p:nvPr/>
        </p:nvSpPr>
        <p:spPr>
          <a:xfrm>
            <a:off x="2251451" y="2028730"/>
            <a:ext cx="40985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0488" lvl="0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defRPr/>
            </a:pPr>
            <a:r>
              <a:rPr kumimoji="0" lang="en-US" altLang="ko-KR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if</a:t>
            </a:r>
            <a:r>
              <a:rPr kumimoji="0" lang="ko-KR" altLang="en-US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문과 상관없이 수행되는 명령</a:t>
            </a:r>
            <a:endParaRPr kumimoji="0" lang="en-US" altLang="ko-KR" sz="1600" b="1" kern="0" dirty="0">
              <a:solidFill>
                <a:srgbClr val="CC6600"/>
              </a:solidFill>
              <a:latin typeface="나눔바른고딕"/>
              <a:ea typeface="나눔바른고딕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15093F0-7B14-4BCD-B334-257EC7E4D8F7}"/>
              </a:ext>
            </a:extLst>
          </p:cNvPr>
          <p:cNvCxnSpPr>
            <a:cxnSpLocks/>
          </p:cNvCxnSpPr>
          <p:nvPr/>
        </p:nvCxnSpPr>
        <p:spPr bwMode="auto">
          <a:xfrm>
            <a:off x="1409700" y="2175892"/>
            <a:ext cx="924740" cy="0"/>
          </a:xfrm>
          <a:prstGeom prst="straightConnector1">
            <a:avLst/>
          </a:prstGeom>
          <a:noFill/>
          <a:ln w="38100" cap="flat" cmpd="sng" algn="ctr">
            <a:solidFill>
              <a:srgbClr val="CC66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26081B0E-95A1-4813-B562-3080099DB7D6}"/>
              </a:ext>
            </a:extLst>
          </p:cNvPr>
          <p:cNvSpPr/>
          <p:nvPr/>
        </p:nvSpPr>
        <p:spPr>
          <a:xfrm>
            <a:off x="1352499" y="3376578"/>
            <a:ext cx="256496" cy="256496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3D8F1D1-ED81-445C-A2D2-454CCC754DF8}"/>
              </a:ext>
            </a:extLst>
          </p:cNvPr>
          <p:cNvSpPr/>
          <p:nvPr/>
        </p:nvSpPr>
        <p:spPr>
          <a:xfrm>
            <a:off x="2251451" y="3366689"/>
            <a:ext cx="40985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0488" lvl="0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defRPr/>
            </a:pPr>
            <a:r>
              <a:rPr kumimoji="0" lang="ko-KR" altLang="en-US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조건이 맞으면 명령</a:t>
            </a:r>
            <a:r>
              <a:rPr kumimoji="0" lang="en-US" altLang="ko-KR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1, </a:t>
            </a:r>
            <a:r>
              <a:rPr kumimoji="0" lang="ko-KR" altLang="en-US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명령</a:t>
            </a:r>
            <a:r>
              <a:rPr kumimoji="0" lang="en-US" altLang="ko-KR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2, </a:t>
            </a:r>
            <a:r>
              <a:rPr kumimoji="0" lang="ko-KR" altLang="en-US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명령</a:t>
            </a:r>
            <a:r>
              <a:rPr kumimoji="0" lang="en-US" altLang="ko-KR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3</a:t>
            </a:r>
            <a:r>
              <a:rPr kumimoji="0" lang="ko-KR" altLang="en-US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을 수행함</a:t>
            </a:r>
            <a:endParaRPr kumimoji="0" lang="en-US" altLang="ko-KR" sz="1600" b="1" kern="0" dirty="0">
              <a:solidFill>
                <a:srgbClr val="CC6600"/>
              </a:solidFill>
              <a:latin typeface="나눔바른고딕"/>
              <a:ea typeface="나눔바른고딕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08A1BE0F-0291-4405-B916-6C0D62CCB04F}"/>
              </a:ext>
            </a:extLst>
          </p:cNvPr>
          <p:cNvCxnSpPr>
            <a:cxnSpLocks/>
          </p:cNvCxnSpPr>
          <p:nvPr/>
        </p:nvCxnSpPr>
        <p:spPr bwMode="auto">
          <a:xfrm>
            <a:off x="1656681" y="3513851"/>
            <a:ext cx="677759" cy="0"/>
          </a:xfrm>
          <a:prstGeom prst="straightConnector1">
            <a:avLst/>
          </a:prstGeom>
          <a:noFill/>
          <a:ln w="38100" cap="flat" cmpd="sng" algn="ctr">
            <a:solidFill>
              <a:srgbClr val="CC66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024941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if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조건문의 범위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105466E-0FC9-4719-B81A-E6CE388C74C6}"/>
              </a:ext>
            </a:extLst>
          </p:cNvPr>
          <p:cNvGrpSpPr/>
          <p:nvPr/>
        </p:nvGrpSpPr>
        <p:grpSpPr>
          <a:xfrm>
            <a:off x="702526" y="1090613"/>
            <a:ext cx="5890479" cy="1350987"/>
            <a:chOff x="702526" y="2051169"/>
            <a:chExt cx="5890479" cy="2314170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7047DA3-F34E-4452-A213-C752DFBD52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512BFA5E-A043-42A7-8F13-1640B7BA05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1649659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DBE04DDC-4765-4995-B5EA-3AA771A805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4185063"/>
              <a:ext cx="5890479" cy="180276"/>
            </a:xfrm>
            <a:prstGeom prst="rect">
              <a:avLst/>
            </a:prstGeom>
          </p:spPr>
        </p:pic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890D38A-E6F2-448D-A45C-2ECDD54647D4}"/>
              </a:ext>
            </a:extLst>
          </p:cNvPr>
          <p:cNvSpPr/>
          <p:nvPr/>
        </p:nvSpPr>
        <p:spPr bwMode="auto">
          <a:xfrm>
            <a:off x="702525" y="1287636"/>
            <a:ext cx="5753933" cy="769583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if 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조건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: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명령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1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명령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2</a:t>
            </a:r>
          </a:p>
          <a:p>
            <a:pPr algn="l" latinLnBrk="0"/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명령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5972C03-E47B-4457-8673-721654BA8CEE}"/>
              </a:ext>
            </a:extLst>
          </p:cNvPr>
          <p:cNvSpPr/>
          <p:nvPr/>
        </p:nvSpPr>
        <p:spPr bwMode="auto">
          <a:xfrm>
            <a:off x="719138" y="707508"/>
            <a:ext cx="1810800" cy="394405"/>
          </a:xfrm>
          <a:prstGeom prst="rect">
            <a:avLst/>
          </a:prstGeom>
          <a:solidFill>
            <a:srgbClr val="005A7E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6666"/>
              </a:buClr>
            </a:pPr>
            <a:r>
              <a:rPr lang="ko-KR" altLang="en-US" b="1" spc="-1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endParaRPr lang="ko-KR" altLang="en-US" b="1" spc="-1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80299FC-15D8-442E-9B25-472361F8F998}"/>
              </a:ext>
            </a:extLst>
          </p:cNvPr>
          <p:cNvSpPr/>
          <p:nvPr/>
        </p:nvSpPr>
        <p:spPr bwMode="auto">
          <a:xfrm>
            <a:off x="728663" y="3628030"/>
            <a:ext cx="1132470" cy="229596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000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명령</a:t>
            </a:r>
            <a:r>
              <a:rPr kumimoji="0" lang="en-US" altLang="ko-KR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0047A7C-D089-4CE8-BD11-47DF9BAF482D}"/>
              </a:ext>
            </a:extLst>
          </p:cNvPr>
          <p:cNvSpPr/>
          <p:nvPr/>
        </p:nvSpPr>
        <p:spPr bwMode="auto">
          <a:xfrm>
            <a:off x="728663" y="4091590"/>
            <a:ext cx="1132470" cy="229596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000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명령</a:t>
            </a:r>
            <a:r>
              <a:rPr kumimoji="0" lang="en-US" altLang="ko-KR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2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B272645-1302-47F9-8338-532E24BB6EFB}"/>
              </a:ext>
            </a:extLst>
          </p:cNvPr>
          <p:cNvSpPr/>
          <p:nvPr/>
        </p:nvSpPr>
        <p:spPr bwMode="auto">
          <a:xfrm>
            <a:off x="728663" y="4542138"/>
            <a:ext cx="1132470" cy="229596"/>
          </a:xfrm>
          <a:prstGeom prst="rect">
            <a:avLst/>
          </a:prstGeom>
          <a:noFill/>
          <a:ln w="19050" cap="flat" cmpd="sng" algn="ctr">
            <a:solidFill>
              <a:srgbClr val="CC6600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000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>
                <a:solidFill>
                  <a:srgbClr val="C00000"/>
                </a:solidFill>
                <a:latin typeface="+mn-ea"/>
                <a:ea typeface="+mn-ea"/>
              </a:rPr>
              <a:t>명령</a:t>
            </a:r>
            <a:r>
              <a:rPr kumimoji="0" lang="en-US" altLang="ko-KR" sz="1600" b="1" kern="0" dirty="0">
                <a:solidFill>
                  <a:srgbClr val="C00000"/>
                </a:solidFill>
                <a:latin typeface="+mn-ea"/>
                <a:ea typeface="+mn-ea"/>
              </a:rPr>
              <a:t>3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A94C50C-4088-48FE-81E1-8CD854183957}"/>
              </a:ext>
            </a:extLst>
          </p:cNvPr>
          <p:cNvSpPr/>
          <p:nvPr/>
        </p:nvSpPr>
        <p:spPr bwMode="auto">
          <a:xfrm>
            <a:off x="719138" y="2670724"/>
            <a:ext cx="1141995" cy="22959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  <a:effectLst>
            <a:innerShdw blurRad="25400" dist="12700" dir="14400000">
              <a:prstClr val="black">
                <a:alpha val="7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6666"/>
              </a:buClr>
            </a:pPr>
            <a:r>
              <a:rPr lang="ko-KR" altLang="en-US" sz="1600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시작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7AE9F75-9163-4CA3-97E5-8258D78A6DB6}"/>
              </a:ext>
            </a:extLst>
          </p:cNvPr>
          <p:cNvSpPr/>
          <p:nvPr/>
        </p:nvSpPr>
        <p:spPr bwMode="auto">
          <a:xfrm>
            <a:off x="724540" y="3102484"/>
            <a:ext cx="1132470" cy="328570"/>
          </a:xfrm>
          <a:prstGeom prst="diamond">
            <a:avLst/>
          </a:prstGeom>
          <a:noFill/>
          <a:ln w="19050">
            <a:solidFill>
              <a:schemeClr val="accent1"/>
            </a:solidFill>
          </a:ln>
          <a:effectLst>
            <a:innerShdw blurRad="25400" dist="12700" dir="14400000">
              <a:prstClr val="black">
                <a:alpha val="7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6666"/>
              </a:buClr>
            </a:pPr>
            <a:r>
              <a:rPr lang="ko-KR" altLang="en-US" sz="1600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조건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A30F206-F3CD-4715-97CB-61C81672D615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 bwMode="auto">
          <a:xfrm>
            <a:off x="1290136" y="2900320"/>
            <a:ext cx="639" cy="202164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1904748-49DF-4F50-A3AF-2F71FD538386}"/>
              </a:ext>
            </a:extLst>
          </p:cNvPr>
          <p:cNvCxnSpPr>
            <a:cxnSpLocks/>
          </p:cNvCxnSpPr>
          <p:nvPr/>
        </p:nvCxnSpPr>
        <p:spPr bwMode="auto">
          <a:xfrm>
            <a:off x="1290136" y="3436198"/>
            <a:ext cx="639" cy="202164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6EAE808-01E1-4F29-9D03-41C3E2461BD7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 bwMode="auto">
          <a:xfrm>
            <a:off x="1294898" y="3857626"/>
            <a:ext cx="0" cy="233964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4D294CE-3ED5-4972-BACD-01C6320DFD1A}"/>
              </a:ext>
            </a:extLst>
          </p:cNvPr>
          <p:cNvCxnSpPr>
            <a:cxnSpLocks/>
            <a:endCxn id="56" idx="0"/>
          </p:cNvCxnSpPr>
          <p:nvPr/>
        </p:nvCxnSpPr>
        <p:spPr bwMode="auto">
          <a:xfrm>
            <a:off x="1294898" y="4318262"/>
            <a:ext cx="0" cy="223876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8CEDEDA7-527B-4419-AD4C-398FACF0B875}"/>
              </a:ext>
            </a:extLst>
          </p:cNvPr>
          <p:cNvCxnSpPr>
            <a:cxnSpLocks/>
            <a:stCxn id="4" idx="3"/>
          </p:cNvCxnSpPr>
          <p:nvPr/>
        </p:nvCxnSpPr>
        <p:spPr bwMode="auto">
          <a:xfrm flipH="1">
            <a:off x="1290136" y="3266769"/>
            <a:ext cx="566874" cy="1141977"/>
          </a:xfrm>
          <a:prstGeom prst="bentConnector3">
            <a:avLst>
              <a:gd name="adj1" fmla="val -40326"/>
            </a:avLst>
          </a:prstGeom>
          <a:noFill/>
          <a:ln w="19050" cap="flat" cmpd="sng" algn="ctr">
            <a:solidFill>
              <a:srgbClr val="CC66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9008CA0-8408-4C9A-AC39-2BC913B764C5}"/>
              </a:ext>
            </a:extLst>
          </p:cNvPr>
          <p:cNvSpPr/>
          <p:nvPr/>
        </p:nvSpPr>
        <p:spPr>
          <a:xfrm>
            <a:off x="1748123" y="2948595"/>
            <a:ext cx="6270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6666"/>
              </a:buClr>
            </a:pPr>
            <a:r>
              <a:rPr lang="ko-KR" altLang="en-US" sz="1400" b="1" spc="-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아니오</a:t>
            </a:r>
            <a:endParaRPr lang="ko-KR" altLang="en-US" sz="1400" b="1" spc="-100" dirty="0">
              <a:solidFill>
                <a:prstClr val="black">
                  <a:lumMod val="75000"/>
                  <a:lumOff val="25000"/>
                </a:prstClr>
              </a:solidFill>
              <a:latin typeface="나눔바른고딕"/>
              <a:ea typeface="나눔바른고딕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E49B3BD-F941-496B-9974-FAEBBD09D6DD}"/>
              </a:ext>
            </a:extLst>
          </p:cNvPr>
          <p:cNvSpPr/>
          <p:nvPr/>
        </p:nvSpPr>
        <p:spPr>
          <a:xfrm>
            <a:off x="1300451" y="3360705"/>
            <a:ext cx="3321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6666"/>
              </a:buClr>
            </a:pPr>
            <a:r>
              <a:rPr lang="ko-KR" altLang="en-US" sz="1400" b="1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예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A33DEB3-7ED6-4E5C-8519-952BA21B8406}"/>
              </a:ext>
            </a:extLst>
          </p:cNvPr>
          <p:cNvSpPr/>
          <p:nvPr/>
        </p:nvSpPr>
        <p:spPr>
          <a:xfrm>
            <a:off x="2251451" y="1664762"/>
            <a:ext cx="40985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0488" lvl="0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defRPr/>
            </a:pPr>
            <a:r>
              <a:rPr kumimoji="0" lang="en-US" altLang="ko-KR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if</a:t>
            </a:r>
            <a:r>
              <a:rPr kumimoji="0" lang="ko-KR" altLang="en-US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문에 조건이 맞으면 수행하는 명령</a:t>
            </a:r>
            <a:endParaRPr kumimoji="0" lang="en-US" altLang="ko-KR" sz="1600" b="1" kern="0" dirty="0">
              <a:solidFill>
                <a:srgbClr val="CC6600"/>
              </a:solidFill>
              <a:latin typeface="나눔바른고딕"/>
              <a:ea typeface="나눔바른고딕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E8168C8-5599-4CEE-888A-4CD13492CFEA}"/>
              </a:ext>
            </a:extLst>
          </p:cNvPr>
          <p:cNvCxnSpPr>
            <a:cxnSpLocks/>
          </p:cNvCxnSpPr>
          <p:nvPr/>
        </p:nvCxnSpPr>
        <p:spPr bwMode="auto">
          <a:xfrm>
            <a:off x="1748123" y="1811924"/>
            <a:ext cx="586317" cy="0"/>
          </a:xfrm>
          <a:prstGeom prst="straightConnector1">
            <a:avLst/>
          </a:prstGeom>
          <a:noFill/>
          <a:ln w="38100" cap="flat" cmpd="sng" algn="ctr">
            <a:solidFill>
              <a:srgbClr val="CC66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53CB56B-B818-424E-A5F1-7397C46C8DD7}"/>
              </a:ext>
            </a:extLst>
          </p:cNvPr>
          <p:cNvSpPr/>
          <p:nvPr/>
        </p:nvSpPr>
        <p:spPr>
          <a:xfrm>
            <a:off x="1120141" y="1602395"/>
            <a:ext cx="536540" cy="43065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BD69D13-3644-48B9-8D21-0CE982D61EBB}"/>
              </a:ext>
            </a:extLst>
          </p:cNvPr>
          <p:cNvSpPr/>
          <p:nvPr/>
        </p:nvSpPr>
        <p:spPr>
          <a:xfrm>
            <a:off x="786771" y="2082454"/>
            <a:ext cx="536540" cy="20873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17D4896-662E-4EFF-AB58-1BD4928C4B8F}"/>
              </a:ext>
            </a:extLst>
          </p:cNvPr>
          <p:cNvSpPr/>
          <p:nvPr/>
        </p:nvSpPr>
        <p:spPr>
          <a:xfrm>
            <a:off x="2251451" y="2028730"/>
            <a:ext cx="40985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0488" lvl="0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defRPr/>
            </a:pPr>
            <a:r>
              <a:rPr kumimoji="0" lang="en-US" altLang="ko-KR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if</a:t>
            </a:r>
            <a:r>
              <a:rPr kumimoji="0" lang="ko-KR" altLang="en-US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문과 상관없이 수행되는 명령</a:t>
            </a:r>
            <a:endParaRPr kumimoji="0" lang="en-US" altLang="ko-KR" sz="1600" b="1" kern="0" dirty="0">
              <a:solidFill>
                <a:srgbClr val="CC6600"/>
              </a:solidFill>
              <a:latin typeface="나눔바른고딕"/>
              <a:ea typeface="나눔바른고딕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15093F0-7B14-4BCD-B334-257EC7E4D8F7}"/>
              </a:ext>
            </a:extLst>
          </p:cNvPr>
          <p:cNvCxnSpPr>
            <a:cxnSpLocks/>
          </p:cNvCxnSpPr>
          <p:nvPr/>
        </p:nvCxnSpPr>
        <p:spPr bwMode="auto">
          <a:xfrm>
            <a:off x="1409700" y="2175892"/>
            <a:ext cx="924740" cy="0"/>
          </a:xfrm>
          <a:prstGeom prst="straightConnector1">
            <a:avLst/>
          </a:prstGeom>
          <a:noFill/>
          <a:ln w="38100" cap="flat" cmpd="sng" algn="ctr">
            <a:solidFill>
              <a:srgbClr val="CC66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D1FA25F4-1AAB-427D-9254-2A83ADEE1E4A}"/>
              </a:ext>
            </a:extLst>
          </p:cNvPr>
          <p:cNvSpPr/>
          <p:nvPr/>
        </p:nvSpPr>
        <p:spPr>
          <a:xfrm>
            <a:off x="1797554" y="2956284"/>
            <a:ext cx="509184" cy="256496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926AFD1-DF34-4093-B02F-638539186CDC}"/>
              </a:ext>
            </a:extLst>
          </p:cNvPr>
          <p:cNvSpPr/>
          <p:nvPr/>
        </p:nvSpPr>
        <p:spPr>
          <a:xfrm>
            <a:off x="2609275" y="2933058"/>
            <a:ext cx="43382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0488" lvl="0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defRPr/>
            </a:pPr>
            <a:r>
              <a:rPr kumimoji="0" lang="ko-KR" altLang="en-US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조건이 맞지 않으면 </a:t>
            </a:r>
            <a:r>
              <a:rPr kumimoji="0" lang="en-US" altLang="ko-KR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/>
            </a:r>
            <a:br>
              <a:rPr kumimoji="0" lang="en-US" altLang="ko-KR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</a:br>
            <a:r>
              <a:rPr kumimoji="0" lang="en-US" altLang="ko-KR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if</a:t>
            </a:r>
            <a:r>
              <a:rPr kumimoji="0" lang="ko-KR" altLang="en-US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문을 건너 띄고 명령</a:t>
            </a:r>
            <a:r>
              <a:rPr kumimoji="0" lang="en-US" altLang="ko-KR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3</a:t>
            </a:r>
            <a:r>
              <a:rPr kumimoji="0" lang="ko-KR" altLang="en-US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만 수행</a:t>
            </a:r>
            <a:endParaRPr kumimoji="0" lang="en-US" altLang="ko-KR" sz="1600" b="1" kern="0" dirty="0">
              <a:solidFill>
                <a:srgbClr val="CC6600"/>
              </a:solidFill>
              <a:latin typeface="나눔바른고딕"/>
              <a:ea typeface="나눔바른고딕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7578891-ACFB-4EE1-8CED-0C30C933148B}"/>
              </a:ext>
            </a:extLst>
          </p:cNvPr>
          <p:cNvCxnSpPr>
            <a:cxnSpLocks/>
          </p:cNvCxnSpPr>
          <p:nvPr/>
        </p:nvCxnSpPr>
        <p:spPr bwMode="auto">
          <a:xfrm>
            <a:off x="2369820" y="3080220"/>
            <a:ext cx="322444" cy="0"/>
          </a:xfrm>
          <a:prstGeom prst="straightConnector1">
            <a:avLst/>
          </a:prstGeom>
          <a:noFill/>
          <a:ln w="38100" cap="flat" cmpd="sng" algn="ctr">
            <a:solidFill>
              <a:srgbClr val="CC66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108035899"/>
      </p:ext>
    </p:extLst>
  </p:cSld>
  <p:clrMapOvr>
    <a:masterClrMapping/>
  </p:clrMapOvr>
</p:sld>
</file>

<file path=ppt/theme/theme1.xml><?xml version="1.0" encoding="utf-8"?>
<a:theme xmlns:a="http://schemas.openxmlformats.org/drawingml/2006/main" name="2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바른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>
          <a:solidFill>
            <a:srgbClr val="C1B7FF"/>
          </a:solidFill>
        </a:ln>
        <a:effectLst>
          <a:innerShdw blurRad="25400" dist="12700" dir="14400000">
            <a:prstClr val="black">
              <a:alpha val="74000"/>
            </a:prstClr>
          </a:innerShdw>
        </a:effectLst>
      </a:spPr>
      <a:bodyPr anchor="ctr"/>
      <a:lstStyle>
        <a:defPPr algn="ctr">
          <a:buClr>
            <a:srgbClr val="006666"/>
          </a:buClr>
          <a:defRPr sz="1600" spc="-100" dirty="0">
            <a:solidFill>
              <a:schemeClr val="bg1"/>
            </a:solidFill>
            <a:latin typeface="나눔고딕" pitchFamily="50" charset="-127"/>
            <a:ea typeface="나눔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accent3">
              <a:lumMod val="6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 latinLnBrk="0">
          <a:lnSpc>
            <a:spcPct val="120000"/>
          </a:lnSpc>
          <a:spcAft>
            <a:spcPts val="1200"/>
          </a:spcAft>
          <a:defRPr sz="2400" b="1" dirty="0" smtClean="0">
            <a:latin typeface="나눔고딕" pitchFamily="50" charset="-127"/>
            <a:ea typeface="나눔고딕" pitchFamily="50" charset="-127"/>
          </a:defRPr>
        </a:defPPr>
      </a:lstStyle>
    </a:tx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4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바른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>
          <a:solidFill>
            <a:srgbClr val="C1B7FF"/>
          </a:solidFill>
        </a:ln>
        <a:effectLst>
          <a:innerShdw blurRad="25400" dist="12700" dir="14400000">
            <a:prstClr val="black">
              <a:alpha val="74000"/>
            </a:prstClr>
          </a:innerShdw>
        </a:effectLst>
      </a:spPr>
      <a:bodyPr anchor="ctr"/>
      <a:lstStyle>
        <a:defPPr algn="ctr">
          <a:buClr>
            <a:srgbClr val="006666"/>
          </a:buClr>
          <a:defRPr sz="1600" spc="-100" dirty="0">
            <a:solidFill>
              <a:schemeClr val="bg1"/>
            </a:solidFill>
            <a:latin typeface="나눔고딕" pitchFamily="50" charset="-127"/>
            <a:ea typeface="나눔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accent3">
              <a:lumMod val="6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 latinLnBrk="0">
          <a:lnSpc>
            <a:spcPct val="120000"/>
          </a:lnSpc>
          <a:spcAft>
            <a:spcPts val="1200"/>
          </a:spcAft>
          <a:defRPr sz="2400" b="1" dirty="0" smtClean="0">
            <a:latin typeface="나눔고딕" pitchFamily="50" charset="-127"/>
            <a:ea typeface="나눔고딕" pitchFamily="50" charset="-127"/>
          </a:defRPr>
        </a:defPPr>
      </a:lstStyle>
    </a:tx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바른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  <a:prstDash val="sysDash"/>
        </a:ln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19050" cap="flat" cmpd="sng" algn="ctr">
          <a:solidFill>
            <a:schemeClr val="accent1"/>
          </a:solidFill>
          <a:prstDash val="solid"/>
          <a:round/>
          <a:headEnd type="none" w="med" len="med"/>
          <a:tailEnd type="triangle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 latinLnBrk="0">
          <a:lnSpc>
            <a:spcPct val="120000"/>
          </a:lnSpc>
          <a:spcAft>
            <a:spcPts val="1200"/>
          </a:spcAft>
          <a:defRPr sz="2400" b="1" dirty="0" smtClean="0">
            <a:latin typeface="나눔고딕" pitchFamily="50" charset="-127"/>
            <a:ea typeface="나눔고딕" pitchFamily="50" charset="-127"/>
          </a:defRPr>
        </a:defPPr>
      </a:lstStyle>
    </a:tx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5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바른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>
          <a:solidFill>
            <a:srgbClr val="C1B7FF"/>
          </a:solidFill>
        </a:ln>
        <a:effectLst>
          <a:innerShdw blurRad="25400" dist="12700" dir="14400000">
            <a:prstClr val="black">
              <a:alpha val="74000"/>
            </a:prstClr>
          </a:innerShdw>
        </a:effectLst>
      </a:spPr>
      <a:bodyPr anchor="ctr"/>
      <a:lstStyle>
        <a:defPPr algn="ctr">
          <a:buClr>
            <a:srgbClr val="006666"/>
          </a:buClr>
          <a:defRPr sz="1600" spc="-100" dirty="0">
            <a:solidFill>
              <a:schemeClr val="bg1"/>
            </a:solidFill>
            <a:latin typeface="나눔고딕" pitchFamily="50" charset="-127"/>
            <a:ea typeface="나눔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accent3">
              <a:lumMod val="6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 latinLnBrk="0">
          <a:lnSpc>
            <a:spcPct val="120000"/>
          </a:lnSpc>
          <a:spcAft>
            <a:spcPts val="1200"/>
          </a:spcAft>
          <a:defRPr sz="2400" b="1" dirty="0" smtClean="0">
            <a:latin typeface="나눔고딕" pitchFamily="50" charset="-127"/>
            <a:ea typeface="나눔고딕" pitchFamily="50" charset="-127"/>
          </a:defRPr>
        </a:defPPr>
      </a:lstStyle>
    </a:tx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17907</TotalTime>
  <Words>2640</Words>
  <Application>Microsoft Office PowerPoint</Application>
  <PresentationFormat>화면 슬라이드 쇼(16:9)</PresentationFormat>
  <Paragraphs>752</Paragraphs>
  <Slides>55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55</vt:i4>
      </vt:variant>
    </vt:vector>
  </HeadingPairs>
  <TitlesOfParts>
    <vt:vector size="65" baseType="lpstr">
      <vt:lpstr>나눔바른고딕</vt:lpstr>
      <vt:lpstr>Consolas</vt:lpstr>
      <vt:lpstr>굴림</vt:lpstr>
      <vt:lpstr>Arial</vt:lpstr>
      <vt:lpstr>Wingdings</vt:lpstr>
      <vt:lpstr>나눔명조 ExtraBold</vt:lpstr>
      <vt:lpstr>2_기본 디자인</vt:lpstr>
      <vt:lpstr>4_기본 디자인</vt:lpstr>
      <vt:lpstr>3_기본 디자인</vt:lpstr>
      <vt:lpstr>5_기본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Samsung Electronics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콘텐츠디자인팀</dc:creator>
  <cp:lastModifiedBy>홍필두</cp:lastModifiedBy>
  <cp:revision>2984</cp:revision>
  <dcterms:created xsi:type="dcterms:W3CDTF">2007-12-21T01:40:26Z</dcterms:created>
  <dcterms:modified xsi:type="dcterms:W3CDTF">2021-04-28T23:38:55Z</dcterms:modified>
</cp:coreProperties>
</file>